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5"/>
    <p:restoredTop sz="94720"/>
  </p:normalViewPr>
  <p:slideViewPr>
    <p:cSldViewPr>
      <p:cViewPr varScale="1">
        <p:scale>
          <a:sx n="191" d="100"/>
          <a:sy n="191" d="100"/>
        </p:scale>
        <p:origin x="5128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60391" y="6513576"/>
            <a:ext cx="1371600" cy="2164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10" Type="http://schemas.openxmlformats.org/officeDocument/2006/relationships/image" Target="../media/image50.jpg"/><Relationship Id="rId4" Type="http://schemas.openxmlformats.org/officeDocument/2006/relationships/image" Target="../media/image46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jp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6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40.png"/><Relationship Id="rId5" Type="http://schemas.openxmlformats.org/officeDocument/2006/relationships/image" Target="../media/image20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3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102.jp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jp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126.png"/><Relationship Id="rId10" Type="http://schemas.openxmlformats.org/officeDocument/2006/relationships/image" Target="../media/image35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4.png"/><Relationship Id="rId7" Type="http://schemas.openxmlformats.org/officeDocument/2006/relationships/image" Target="../media/image3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2.png"/><Relationship Id="rId4" Type="http://schemas.openxmlformats.org/officeDocument/2006/relationships/image" Target="../media/image138.png"/><Relationship Id="rId9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05511" y="2092276"/>
            <a:ext cx="999490" cy="283210"/>
            <a:chOff x="4105511" y="2092276"/>
            <a:chExt cx="999490" cy="283210"/>
          </a:xfrm>
        </p:grpSpPr>
        <p:sp>
          <p:nvSpPr>
            <p:cNvPr id="3" name="object 3"/>
            <p:cNvSpPr/>
            <p:nvPr/>
          </p:nvSpPr>
          <p:spPr>
            <a:xfrm>
              <a:off x="4105511" y="2092276"/>
              <a:ext cx="766445" cy="283210"/>
            </a:xfrm>
            <a:custGeom>
              <a:avLst/>
              <a:gdLst/>
              <a:ahLst/>
              <a:cxnLst/>
              <a:rect l="l" t="t" r="r" b="b"/>
              <a:pathLst>
                <a:path w="766445" h="283210">
                  <a:moveTo>
                    <a:pt x="26972" y="132153"/>
                  </a:moveTo>
                  <a:lnTo>
                    <a:pt x="23119" y="130591"/>
                  </a:lnTo>
                  <a:lnTo>
                    <a:pt x="18120" y="124343"/>
                  </a:lnTo>
                  <a:lnTo>
                    <a:pt x="16870" y="120698"/>
                  </a:lnTo>
                  <a:lnTo>
                    <a:pt x="16870" y="24889"/>
                  </a:lnTo>
                  <a:lnTo>
                    <a:pt x="15881" y="22129"/>
                  </a:lnTo>
                  <a:lnTo>
                    <a:pt x="11924" y="19422"/>
                  </a:lnTo>
                  <a:lnTo>
                    <a:pt x="9372" y="18745"/>
                  </a:lnTo>
                  <a:lnTo>
                    <a:pt x="6248" y="18745"/>
                  </a:lnTo>
                  <a:lnTo>
                    <a:pt x="0" y="18745"/>
                  </a:lnTo>
                  <a:lnTo>
                    <a:pt x="0" y="7498"/>
                  </a:lnTo>
                  <a:lnTo>
                    <a:pt x="145587" y="7498"/>
                  </a:lnTo>
                  <a:lnTo>
                    <a:pt x="145587" y="25930"/>
                  </a:lnTo>
                  <a:lnTo>
                    <a:pt x="66857" y="25930"/>
                  </a:lnTo>
                  <a:lnTo>
                    <a:pt x="66857" y="113096"/>
                  </a:lnTo>
                  <a:lnTo>
                    <a:pt x="155585" y="113096"/>
                  </a:lnTo>
                  <a:lnTo>
                    <a:pt x="155585" y="132153"/>
                  </a:lnTo>
                  <a:lnTo>
                    <a:pt x="26972" y="132153"/>
                  </a:lnTo>
                  <a:close/>
                </a:path>
                <a:path w="766445" h="283210">
                  <a:moveTo>
                    <a:pt x="233377" y="143088"/>
                  </a:moveTo>
                  <a:lnTo>
                    <a:pt x="191409" y="143088"/>
                  </a:lnTo>
                  <a:lnTo>
                    <a:pt x="188233" y="142151"/>
                  </a:lnTo>
                  <a:lnTo>
                    <a:pt x="185108" y="138402"/>
                  </a:lnTo>
                  <a:lnTo>
                    <a:pt x="184327" y="135590"/>
                  </a:lnTo>
                  <a:lnTo>
                    <a:pt x="184327" y="19161"/>
                  </a:lnTo>
                  <a:lnTo>
                    <a:pt x="183286" y="15725"/>
                  </a:lnTo>
                  <a:lnTo>
                    <a:pt x="179120" y="12392"/>
                  </a:lnTo>
                  <a:lnTo>
                    <a:pt x="176204" y="11559"/>
                  </a:lnTo>
                  <a:lnTo>
                    <a:pt x="166207" y="11559"/>
                  </a:lnTo>
                  <a:lnTo>
                    <a:pt x="166207" y="0"/>
                  </a:lnTo>
                  <a:lnTo>
                    <a:pt x="233377" y="0"/>
                  </a:lnTo>
                  <a:lnTo>
                    <a:pt x="233377" y="143088"/>
                  </a:lnTo>
                  <a:close/>
                </a:path>
                <a:path w="766445" h="283210">
                  <a:moveTo>
                    <a:pt x="233377" y="200886"/>
                  </a:moveTo>
                  <a:lnTo>
                    <a:pt x="184327" y="200886"/>
                  </a:lnTo>
                  <a:lnTo>
                    <a:pt x="184327" y="173184"/>
                  </a:lnTo>
                  <a:lnTo>
                    <a:pt x="180474" y="169644"/>
                  </a:lnTo>
                  <a:lnTo>
                    <a:pt x="166207" y="169644"/>
                  </a:lnTo>
                  <a:lnTo>
                    <a:pt x="166207" y="158396"/>
                  </a:lnTo>
                  <a:lnTo>
                    <a:pt x="233377" y="158396"/>
                  </a:lnTo>
                  <a:lnTo>
                    <a:pt x="233377" y="200886"/>
                  </a:lnTo>
                  <a:close/>
                </a:path>
                <a:path w="766445" h="283210">
                  <a:moveTo>
                    <a:pt x="233377" y="274304"/>
                  </a:moveTo>
                  <a:lnTo>
                    <a:pt x="52382" y="274304"/>
                  </a:lnTo>
                  <a:lnTo>
                    <a:pt x="48581" y="272742"/>
                  </a:lnTo>
                  <a:lnTo>
                    <a:pt x="44207" y="266494"/>
                  </a:lnTo>
                  <a:lnTo>
                    <a:pt x="43113" y="262745"/>
                  </a:lnTo>
                  <a:lnTo>
                    <a:pt x="43113" y="177558"/>
                  </a:lnTo>
                  <a:lnTo>
                    <a:pt x="42176" y="174798"/>
                  </a:lnTo>
                  <a:lnTo>
                    <a:pt x="38427" y="171674"/>
                  </a:lnTo>
                  <a:lnTo>
                    <a:pt x="35720" y="170893"/>
                  </a:lnTo>
                  <a:lnTo>
                    <a:pt x="25930" y="170893"/>
                  </a:lnTo>
                  <a:lnTo>
                    <a:pt x="25930" y="159646"/>
                  </a:lnTo>
                  <a:lnTo>
                    <a:pt x="92788" y="159646"/>
                  </a:lnTo>
                  <a:lnTo>
                    <a:pt x="92788" y="200886"/>
                  </a:lnTo>
                  <a:lnTo>
                    <a:pt x="233377" y="200886"/>
                  </a:lnTo>
                  <a:lnTo>
                    <a:pt x="233377" y="219318"/>
                  </a:lnTo>
                  <a:lnTo>
                    <a:pt x="92788" y="219318"/>
                  </a:lnTo>
                  <a:lnTo>
                    <a:pt x="92788" y="255247"/>
                  </a:lnTo>
                  <a:lnTo>
                    <a:pt x="233377" y="255247"/>
                  </a:lnTo>
                  <a:lnTo>
                    <a:pt x="233377" y="274304"/>
                  </a:lnTo>
                  <a:close/>
                </a:path>
                <a:path w="766445" h="283210">
                  <a:moveTo>
                    <a:pt x="233377" y="255247"/>
                  </a:moveTo>
                  <a:lnTo>
                    <a:pt x="184327" y="255247"/>
                  </a:lnTo>
                  <a:lnTo>
                    <a:pt x="184327" y="219318"/>
                  </a:lnTo>
                  <a:lnTo>
                    <a:pt x="233377" y="219318"/>
                  </a:lnTo>
                  <a:lnTo>
                    <a:pt x="233377" y="255247"/>
                  </a:lnTo>
                  <a:close/>
                </a:path>
                <a:path w="766445" h="283210">
                  <a:moveTo>
                    <a:pt x="498622" y="275554"/>
                  </a:moveTo>
                  <a:lnTo>
                    <a:pt x="454548" y="275554"/>
                  </a:lnTo>
                  <a:lnTo>
                    <a:pt x="451134" y="272013"/>
                  </a:lnTo>
                  <a:lnTo>
                    <a:pt x="451134" y="134028"/>
                  </a:lnTo>
                  <a:lnTo>
                    <a:pt x="415206" y="134028"/>
                  </a:lnTo>
                  <a:lnTo>
                    <a:pt x="415206" y="115595"/>
                  </a:lnTo>
                  <a:lnTo>
                    <a:pt x="451134" y="115595"/>
                  </a:lnTo>
                  <a:lnTo>
                    <a:pt x="451134" y="23327"/>
                  </a:lnTo>
                  <a:lnTo>
                    <a:pt x="450301" y="18953"/>
                  </a:lnTo>
                  <a:lnTo>
                    <a:pt x="446968" y="13538"/>
                  </a:lnTo>
                  <a:lnTo>
                    <a:pt x="443323" y="12184"/>
                  </a:lnTo>
                  <a:lnTo>
                    <a:pt x="432701" y="12184"/>
                  </a:lnTo>
                  <a:lnTo>
                    <a:pt x="432701" y="0"/>
                  </a:lnTo>
                  <a:lnTo>
                    <a:pt x="498622" y="0"/>
                  </a:lnTo>
                  <a:lnTo>
                    <a:pt x="498622" y="275554"/>
                  </a:lnTo>
                  <a:close/>
                </a:path>
                <a:path w="766445" h="283210">
                  <a:moveTo>
                    <a:pt x="422391" y="248061"/>
                  </a:moveTo>
                  <a:lnTo>
                    <a:pt x="296174" y="248061"/>
                  </a:lnTo>
                  <a:lnTo>
                    <a:pt x="292425" y="246606"/>
                  </a:lnTo>
                  <a:lnTo>
                    <a:pt x="287426" y="240787"/>
                  </a:lnTo>
                  <a:lnTo>
                    <a:pt x="286176" y="237048"/>
                  </a:lnTo>
                  <a:lnTo>
                    <a:pt x="286176" y="137316"/>
                  </a:lnTo>
                  <a:lnTo>
                    <a:pt x="285239" y="134719"/>
                  </a:lnTo>
                  <a:lnTo>
                    <a:pt x="281490" y="131393"/>
                  </a:lnTo>
                  <a:lnTo>
                    <a:pt x="278991" y="130562"/>
                  </a:lnTo>
                  <a:lnTo>
                    <a:pt x="275866" y="130562"/>
                  </a:lnTo>
                  <a:lnTo>
                    <a:pt x="268993" y="130562"/>
                  </a:lnTo>
                  <a:lnTo>
                    <a:pt x="268993" y="118719"/>
                  </a:lnTo>
                  <a:lnTo>
                    <a:pt x="358970" y="118719"/>
                  </a:lnTo>
                  <a:lnTo>
                    <a:pt x="358970" y="24993"/>
                  </a:lnTo>
                  <a:lnTo>
                    <a:pt x="279303" y="24993"/>
                  </a:lnTo>
                  <a:lnTo>
                    <a:pt x="279303" y="6873"/>
                  </a:lnTo>
                  <a:lnTo>
                    <a:pt x="402292" y="6873"/>
                  </a:lnTo>
                  <a:lnTo>
                    <a:pt x="404635" y="7706"/>
                  </a:lnTo>
                  <a:lnTo>
                    <a:pt x="407343" y="11038"/>
                  </a:lnTo>
                  <a:lnTo>
                    <a:pt x="407923" y="13538"/>
                  </a:lnTo>
                  <a:lnTo>
                    <a:pt x="408020" y="136215"/>
                  </a:lnTo>
                  <a:lnTo>
                    <a:pt x="335851" y="136215"/>
                  </a:lnTo>
                  <a:lnTo>
                    <a:pt x="335851" y="229628"/>
                  </a:lnTo>
                  <a:lnTo>
                    <a:pt x="422391" y="229628"/>
                  </a:lnTo>
                  <a:lnTo>
                    <a:pt x="422391" y="248061"/>
                  </a:lnTo>
                  <a:close/>
                </a:path>
                <a:path w="766445" h="283210">
                  <a:moveTo>
                    <a:pt x="669828" y="283052"/>
                  </a:moveTo>
                  <a:lnTo>
                    <a:pt x="630619" y="279303"/>
                  </a:lnTo>
                  <a:lnTo>
                    <a:pt x="594574" y="263838"/>
                  </a:lnTo>
                  <a:lnTo>
                    <a:pt x="574657" y="229365"/>
                  </a:lnTo>
                  <a:lnTo>
                    <a:pt x="574227" y="221818"/>
                  </a:lnTo>
                  <a:lnTo>
                    <a:pt x="574657" y="214407"/>
                  </a:lnTo>
                  <a:lnTo>
                    <a:pt x="594574" y="180022"/>
                  </a:lnTo>
                  <a:lnTo>
                    <a:pt x="630619" y="164176"/>
                  </a:lnTo>
                  <a:lnTo>
                    <a:pt x="669828" y="160271"/>
                  </a:lnTo>
                  <a:lnTo>
                    <a:pt x="680509" y="160515"/>
                  </a:lnTo>
                  <a:lnTo>
                    <a:pt x="725985" y="169058"/>
                  </a:lnTo>
                  <a:lnTo>
                    <a:pt x="738687" y="175267"/>
                  </a:lnTo>
                  <a:lnTo>
                    <a:pt x="662955" y="175267"/>
                  </a:lnTo>
                  <a:lnTo>
                    <a:pt x="656706" y="176051"/>
                  </a:lnTo>
                  <a:lnTo>
                    <a:pt x="624996" y="205831"/>
                  </a:lnTo>
                  <a:lnTo>
                    <a:pt x="623902" y="213197"/>
                  </a:lnTo>
                  <a:lnTo>
                    <a:pt x="623902" y="230543"/>
                  </a:lnTo>
                  <a:lnTo>
                    <a:pt x="645459" y="263878"/>
                  </a:lnTo>
                  <a:lnTo>
                    <a:pt x="662955" y="268056"/>
                  </a:lnTo>
                  <a:lnTo>
                    <a:pt x="739523" y="268056"/>
                  </a:lnTo>
                  <a:lnTo>
                    <a:pt x="733230" y="271483"/>
                  </a:lnTo>
                  <a:lnTo>
                    <a:pt x="690682" y="282115"/>
                  </a:lnTo>
                  <a:lnTo>
                    <a:pt x="680509" y="282818"/>
                  </a:lnTo>
                  <a:lnTo>
                    <a:pt x="669828" y="283052"/>
                  </a:lnTo>
                  <a:close/>
                </a:path>
                <a:path w="766445" h="283210">
                  <a:moveTo>
                    <a:pt x="739523" y="268056"/>
                  </a:moveTo>
                  <a:lnTo>
                    <a:pt x="676493" y="268056"/>
                  </a:lnTo>
                  <a:lnTo>
                    <a:pt x="682689" y="267220"/>
                  </a:lnTo>
                  <a:lnTo>
                    <a:pt x="694145" y="263878"/>
                  </a:lnTo>
                  <a:lnTo>
                    <a:pt x="717003" y="230543"/>
                  </a:lnTo>
                  <a:lnTo>
                    <a:pt x="717003" y="213197"/>
                  </a:lnTo>
                  <a:lnTo>
                    <a:pt x="694145" y="179185"/>
                  </a:lnTo>
                  <a:lnTo>
                    <a:pt x="676493" y="175267"/>
                  </a:lnTo>
                  <a:lnTo>
                    <a:pt x="738687" y="175267"/>
                  </a:lnTo>
                  <a:lnTo>
                    <a:pt x="764335" y="207485"/>
                  </a:lnTo>
                  <a:lnTo>
                    <a:pt x="766053" y="221818"/>
                  </a:lnTo>
                  <a:lnTo>
                    <a:pt x="765624" y="229365"/>
                  </a:lnTo>
                  <a:lnTo>
                    <a:pt x="745649" y="263878"/>
                  </a:lnTo>
                  <a:lnTo>
                    <a:pt x="739810" y="267900"/>
                  </a:lnTo>
                  <a:lnTo>
                    <a:pt x="739523" y="268056"/>
                  </a:lnTo>
                  <a:close/>
                </a:path>
                <a:path w="766445" h="283210">
                  <a:moveTo>
                    <a:pt x="560169" y="134340"/>
                  </a:moveTo>
                  <a:lnTo>
                    <a:pt x="556368" y="132830"/>
                  </a:lnTo>
                  <a:lnTo>
                    <a:pt x="551160" y="126790"/>
                  </a:lnTo>
                  <a:lnTo>
                    <a:pt x="549859" y="123197"/>
                  </a:lnTo>
                  <a:lnTo>
                    <a:pt x="549859" y="28117"/>
                  </a:lnTo>
                  <a:lnTo>
                    <a:pt x="549442" y="23952"/>
                  </a:lnTo>
                  <a:lnTo>
                    <a:pt x="548349" y="21140"/>
                  </a:lnTo>
                  <a:lnTo>
                    <a:pt x="544808" y="18224"/>
                  </a:lnTo>
                  <a:lnTo>
                    <a:pt x="542361" y="17495"/>
                  </a:lnTo>
                  <a:lnTo>
                    <a:pt x="539236" y="17495"/>
                  </a:lnTo>
                  <a:lnTo>
                    <a:pt x="532988" y="17495"/>
                  </a:lnTo>
                  <a:lnTo>
                    <a:pt x="532988" y="6560"/>
                  </a:lnTo>
                  <a:lnTo>
                    <a:pt x="600158" y="6560"/>
                  </a:lnTo>
                  <a:lnTo>
                    <a:pt x="600158" y="116220"/>
                  </a:lnTo>
                  <a:lnTo>
                    <a:pt x="687948" y="116220"/>
                  </a:lnTo>
                  <a:lnTo>
                    <a:pt x="687948" y="134340"/>
                  </a:lnTo>
                  <a:lnTo>
                    <a:pt x="560169" y="134340"/>
                  </a:lnTo>
                  <a:close/>
                </a:path>
                <a:path w="766445" h="283210">
                  <a:moveTo>
                    <a:pt x="722523" y="152460"/>
                  </a:moveTo>
                  <a:lnTo>
                    <a:pt x="719347" y="151523"/>
                  </a:lnTo>
                  <a:lnTo>
                    <a:pt x="716222" y="147774"/>
                  </a:lnTo>
                  <a:lnTo>
                    <a:pt x="715441" y="144754"/>
                  </a:lnTo>
                  <a:lnTo>
                    <a:pt x="715441" y="19161"/>
                  </a:lnTo>
                  <a:lnTo>
                    <a:pt x="714400" y="15725"/>
                  </a:lnTo>
                  <a:lnTo>
                    <a:pt x="710234" y="12392"/>
                  </a:lnTo>
                  <a:lnTo>
                    <a:pt x="707318" y="11559"/>
                  </a:lnTo>
                  <a:lnTo>
                    <a:pt x="697321" y="11559"/>
                  </a:lnTo>
                  <a:lnTo>
                    <a:pt x="697321" y="0"/>
                  </a:lnTo>
                  <a:lnTo>
                    <a:pt x="764491" y="0"/>
                  </a:lnTo>
                  <a:lnTo>
                    <a:pt x="764491" y="152460"/>
                  </a:lnTo>
                  <a:lnTo>
                    <a:pt x="722523" y="152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8613" y="2126665"/>
              <a:ext cx="196291" cy="23469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4599" y="2088215"/>
            <a:ext cx="1287170" cy="2871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3413" y="2745630"/>
            <a:ext cx="7751695" cy="577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4489" y="5902469"/>
            <a:ext cx="2940916" cy="2576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06963" y="3769504"/>
            <a:ext cx="2299464" cy="2585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11426" y="4169714"/>
            <a:ext cx="1600561" cy="2590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08358" y="4570482"/>
            <a:ext cx="2292492" cy="2590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03896" y="4971529"/>
            <a:ext cx="1845149" cy="259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72" y="858507"/>
            <a:ext cx="1463916" cy="2476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81" y="1321262"/>
            <a:ext cx="2361689" cy="5156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791" y="2577777"/>
            <a:ext cx="6203100" cy="3024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432" y="3027662"/>
            <a:ext cx="3290407" cy="2961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1380" y="3110453"/>
            <a:ext cx="219006" cy="1080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78802" y="3023913"/>
            <a:ext cx="2637137" cy="3027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2824" y="3469111"/>
            <a:ext cx="3725921" cy="3011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74975" y="3556901"/>
            <a:ext cx="219006" cy="10809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295831" y="3474110"/>
            <a:ext cx="2247265" cy="290195"/>
          </a:xfrm>
          <a:custGeom>
            <a:avLst/>
            <a:gdLst/>
            <a:ahLst/>
            <a:cxnLst/>
            <a:rect l="l" t="t" r="r" b="b"/>
            <a:pathLst>
              <a:path w="2247265" h="290195">
                <a:moveTo>
                  <a:pt x="40927" y="212133"/>
                </a:moveTo>
                <a:lnTo>
                  <a:pt x="0" y="212133"/>
                </a:lnTo>
                <a:lnTo>
                  <a:pt x="0" y="25930"/>
                </a:lnTo>
                <a:lnTo>
                  <a:pt x="132466" y="25930"/>
                </a:lnTo>
                <a:lnTo>
                  <a:pt x="132466" y="52798"/>
                </a:lnTo>
                <a:lnTo>
                  <a:pt x="30929" y="52798"/>
                </a:lnTo>
                <a:lnTo>
                  <a:pt x="30929" y="185265"/>
                </a:lnTo>
                <a:lnTo>
                  <a:pt x="159356" y="185265"/>
                </a:lnTo>
                <a:lnTo>
                  <a:pt x="162145" y="203072"/>
                </a:lnTo>
                <a:lnTo>
                  <a:pt x="119647" y="208901"/>
                </a:lnTo>
                <a:lnTo>
                  <a:pt x="74473" y="211625"/>
                </a:lnTo>
                <a:lnTo>
                  <a:pt x="58061" y="212006"/>
                </a:lnTo>
                <a:lnTo>
                  <a:pt x="40927" y="212133"/>
                </a:lnTo>
                <a:close/>
              </a:path>
              <a:path w="2247265" h="290195">
                <a:moveTo>
                  <a:pt x="159356" y="185265"/>
                </a:moveTo>
                <a:lnTo>
                  <a:pt x="47487" y="185265"/>
                </a:lnTo>
                <a:lnTo>
                  <a:pt x="62552" y="185138"/>
                </a:lnTo>
                <a:lnTo>
                  <a:pt x="77128" y="184757"/>
                </a:lnTo>
                <a:lnTo>
                  <a:pt x="118163" y="182092"/>
                </a:lnTo>
                <a:lnTo>
                  <a:pt x="158084" y="177142"/>
                </a:lnTo>
                <a:lnTo>
                  <a:pt x="159356" y="185265"/>
                </a:lnTo>
                <a:close/>
              </a:path>
              <a:path w="2247265" h="290195">
                <a:moveTo>
                  <a:pt x="211195" y="288051"/>
                </a:moveTo>
                <a:lnTo>
                  <a:pt x="180266" y="288051"/>
                </a:lnTo>
                <a:lnTo>
                  <a:pt x="180266" y="0"/>
                </a:lnTo>
                <a:lnTo>
                  <a:pt x="211195" y="0"/>
                </a:lnTo>
                <a:lnTo>
                  <a:pt x="211195" y="104035"/>
                </a:lnTo>
                <a:lnTo>
                  <a:pt x="255559" y="104035"/>
                </a:lnTo>
                <a:lnTo>
                  <a:pt x="255559" y="130903"/>
                </a:lnTo>
                <a:lnTo>
                  <a:pt x="211195" y="130903"/>
                </a:lnTo>
                <a:lnTo>
                  <a:pt x="211195" y="288051"/>
                </a:lnTo>
                <a:close/>
              </a:path>
              <a:path w="2247265" h="290195">
                <a:moveTo>
                  <a:pt x="484563" y="137464"/>
                </a:moveTo>
                <a:lnTo>
                  <a:pt x="292425" y="137464"/>
                </a:lnTo>
                <a:lnTo>
                  <a:pt x="292425" y="61546"/>
                </a:lnTo>
                <a:lnTo>
                  <a:pt x="448635" y="61546"/>
                </a:lnTo>
                <a:lnTo>
                  <a:pt x="448635" y="35928"/>
                </a:lnTo>
                <a:lnTo>
                  <a:pt x="290863" y="35928"/>
                </a:lnTo>
                <a:lnTo>
                  <a:pt x="290863" y="10622"/>
                </a:lnTo>
                <a:lnTo>
                  <a:pt x="478939" y="10622"/>
                </a:lnTo>
                <a:lnTo>
                  <a:pt x="478939" y="85915"/>
                </a:lnTo>
                <a:lnTo>
                  <a:pt x="322729" y="85915"/>
                </a:lnTo>
                <a:lnTo>
                  <a:pt x="322729" y="112158"/>
                </a:lnTo>
                <a:lnTo>
                  <a:pt x="484563" y="112158"/>
                </a:lnTo>
                <a:lnTo>
                  <a:pt x="484563" y="137464"/>
                </a:lnTo>
                <a:close/>
              </a:path>
              <a:path w="2247265" h="290195">
                <a:moveTo>
                  <a:pt x="518617" y="188389"/>
                </a:moveTo>
                <a:lnTo>
                  <a:pt x="254309" y="188389"/>
                </a:lnTo>
                <a:lnTo>
                  <a:pt x="254309" y="162770"/>
                </a:lnTo>
                <a:lnTo>
                  <a:pt x="518617" y="162770"/>
                </a:lnTo>
                <a:lnTo>
                  <a:pt x="518617" y="188389"/>
                </a:lnTo>
                <a:close/>
              </a:path>
              <a:path w="2247265" h="290195">
                <a:moveTo>
                  <a:pt x="486125" y="285239"/>
                </a:moveTo>
                <a:lnTo>
                  <a:pt x="292425" y="285239"/>
                </a:lnTo>
                <a:lnTo>
                  <a:pt x="292425" y="206822"/>
                </a:lnTo>
                <a:lnTo>
                  <a:pt x="323354" y="206822"/>
                </a:lnTo>
                <a:lnTo>
                  <a:pt x="323354" y="258371"/>
                </a:lnTo>
                <a:lnTo>
                  <a:pt x="486125" y="258371"/>
                </a:lnTo>
                <a:lnTo>
                  <a:pt x="486125" y="285239"/>
                </a:lnTo>
                <a:close/>
              </a:path>
              <a:path w="2247265" h="290195">
                <a:moveTo>
                  <a:pt x="846658" y="187139"/>
                </a:moveTo>
                <a:lnTo>
                  <a:pt x="582350" y="187139"/>
                </a:lnTo>
                <a:lnTo>
                  <a:pt x="582350" y="160896"/>
                </a:lnTo>
                <a:lnTo>
                  <a:pt x="846658" y="160896"/>
                </a:lnTo>
                <a:lnTo>
                  <a:pt x="846658" y="187139"/>
                </a:lnTo>
                <a:close/>
              </a:path>
              <a:path w="2247265" h="290195">
                <a:moveTo>
                  <a:pt x="679825" y="287426"/>
                </a:moveTo>
                <a:lnTo>
                  <a:pt x="648896" y="287426"/>
                </a:lnTo>
                <a:lnTo>
                  <a:pt x="648896" y="187139"/>
                </a:lnTo>
                <a:lnTo>
                  <a:pt x="679825" y="187139"/>
                </a:lnTo>
                <a:lnTo>
                  <a:pt x="679825" y="287426"/>
                </a:lnTo>
                <a:close/>
              </a:path>
              <a:path w="2247265" h="290195">
                <a:moveTo>
                  <a:pt x="780112" y="287426"/>
                </a:moveTo>
                <a:lnTo>
                  <a:pt x="749183" y="287426"/>
                </a:lnTo>
                <a:lnTo>
                  <a:pt x="749183" y="187139"/>
                </a:lnTo>
                <a:lnTo>
                  <a:pt x="780112" y="187139"/>
                </a:lnTo>
                <a:lnTo>
                  <a:pt x="780112" y="287426"/>
                </a:lnTo>
                <a:close/>
              </a:path>
              <a:path w="2247265" h="290195">
                <a:moveTo>
                  <a:pt x="811979" y="123405"/>
                </a:moveTo>
                <a:lnTo>
                  <a:pt x="619216" y="123405"/>
                </a:lnTo>
                <a:lnTo>
                  <a:pt x="619216" y="9685"/>
                </a:lnTo>
                <a:lnTo>
                  <a:pt x="650146" y="9685"/>
                </a:lnTo>
                <a:lnTo>
                  <a:pt x="650146" y="96850"/>
                </a:lnTo>
                <a:lnTo>
                  <a:pt x="811979" y="96850"/>
                </a:lnTo>
                <a:lnTo>
                  <a:pt x="811979" y="123405"/>
                </a:lnTo>
                <a:close/>
              </a:path>
              <a:path w="2247265" h="290195">
                <a:moveTo>
                  <a:pt x="1091595" y="206822"/>
                </a:moveTo>
                <a:lnTo>
                  <a:pt x="1060978" y="206822"/>
                </a:lnTo>
                <a:lnTo>
                  <a:pt x="1060978" y="101848"/>
                </a:lnTo>
                <a:lnTo>
                  <a:pt x="1010053" y="101848"/>
                </a:lnTo>
                <a:lnTo>
                  <a:pt x="1010053" y="75293"/>
                </a:lnTo>
                <a:lnTo>
                  <a:pt x="1060978" y="75293"/>
                </a:lnTo>
                <a:lnTo>
                  <a:pt x="1060978" y="0"/>
                </a:lnTo>
                <a:lnTo>
                  <a:pt x="1091595" y="0"/>
                </a:lnTo>
                <a:lnTo>
                  <a:pt x="1091595" y="206822"/>
                </a:lnTo>
                <a:close/>
              </a:path>
              <a:path w="2247265" h="290195">
                <a:moveTo>
                  <a:pt x="915390" y="169644"/>
                </a:moveTo>
                <a:lnTo>
                  <a:pt x="867902" y="169644"/>
                </a:lnTo>
                <a:lnTo>
                  <a:pt x="867902" y="79042"/>
                </a:lnTo>
                <a:lnTo>
                  <a:pt x="958817" y="79042"/>
                </a:lnTo>
                <a:lnTo>
                  <a:pt x="958817" y="40927"/>
                </a:lnTo>
                <a:lnTo>
                  <a:pt x="867902" y="40927"/>
                </a:lnTo>
                <a:lnTo>
                  <a:pt x="867902" y="14683"/>
                </a:lnTo>
                <a:lnTo>
                  <a:pt x="989434" y="14683"/>
                </a:lnTo>
                <a:lnTo>
                  <a:pt x="989434" y="104660"/>
                </a:lnTo>
                <a:lnTo>
                  <a:pt x="898519" y="104660"/>
                </a:lnTo>
                <a:lnTo>
                  <a:pt x="898519" y="143400"/>
                </a:lnTo>
                <a:lnTo>
                  <a:pt x="1020843" y="143400"/>
                </a:lnTo>
                <a:lnTo>
                  <a:pt x="1023175" y="164645"/>
                </a:lnTo>
                <a:lnTo>
                  <a:pt x="981779" y="168290"/>
                </a:lnTo>
                <a:lnTo>
                  <a:pt x="953574" y="169380"/>
                </a:lnTo>
                <a:lnTo>
                  <a:pt x="915390" y="169644"/>
                </a:lnTo>
                <a:close/>
              </a:path>
              <a:path w="2247265" h="290195">
                <a:moveTo>
                  <a:pt x="1020843" y="143400"/>
                </a:moveTo>
                <a:lnTo>
                  <a:pt x="951631" y="143400"/>
                </a:lnTo>
                <a:lnTo>
                  <a:pt x="959754" y="143244"/>
                </a:lnTo>
                <a:lnTo>
                  <a:pt x="976000" y="142619"/>
                </a:lnTo>
                <a:lnTo>
                  <a:pt x="984383" y="142151"/>
                </a:lnTo>
                <a:lnTo>
                  <a:pt x="1006343" y="140432"/>
                </a:lnTo>
                <a:lnTo>
                  <a:pt x="1020363" y="139026"/>
                </a:lnTo>
                <a:lnTo>
                  <a:pt x="1020843" y="143400"/>
                </a:lnTo>
                <a:close/>
              </a:path>
              <a:path w="2247265" h="290195">
                <a:moveTo>
                  <a:pt x="1097531" y="284927"/>
                </a:moveTo>
                <a:lnTo>
                  <a:pt x="911641" y="284927"/>
                </a:lnTo>
                <a:lnTo>
                  <a:pt x="911641" y="198074"/>
                </a:lnTo>
                <a:lnTo>
                  <a:pt x="942571" y="198074"/>
                </a:lnTo>
                <a:lnTo>
                  <a:pt x="942571" y="258058"/>
                </a:lnTo>
                <a:lnTo>
                  <a:pt x="1097531" y="258058"/>
                </a:lnTo>
                <a:lnTo>
                  <a:pt x="1097531" y="284927"/>
                </a:lnTo>
                <a:close/>
              </a:path>
              <a:path w="2247265" h="290195">
                <a:moveTo>
                  <a:pt x="1384020" y="249623"/>
                </a:moveTo>
                <a:lnTo>
                  <a:pt x="1119713" y="249623"/>
                </a:lnTo>
                <a:lnTo>
                  <a:pt x="1119713" y="223380"/>
                </a:lnTo>
                <a:lnTo>
                  <a:pt x="1384020" y="223380"/>
                </a:lnTo>
                <a:lnTo>
                  <a:pt x="1384020" y="249623"/>
                </a:lnTo>
                <a:close/>
              </a:path>
              <a:path w="2247265" h="290195">
                <a:moveTo>
                  <a:pt x="1251867" y="172768"/>
                </a:moveTo>
                <a:lnTo>
                  <a:pt x="1205980" y="165231"/>
                </a:lnTo>
                <a:lnTo>
                  <a:pt x="1171731" y="143713"/>
                </a:lnTo>
                <a:lnTo>
                  <a:pt x="1155016" y="102161"/>
                </a:lnTo>
                <a:lnTo>
                  <a:pt x="1155016" y="87165"/>
                </a:lnTo>
                <a:lnTo>
                  <a:pt x="1171731" y="45652"/>
                </a:lnTo>
                <a:lnTo>
                  <a:pt x="1205980" y="24007"/>
                </a:lnTo>
                <a:lnTo>
                  <a:pt x="1251867" y="16245"/>
                </a:lnTo>
                <a:lnTo>
                  <a:pt x="1261581" y="16558"/>
                </a:lnTo>
                <a:lnTo>
                  <a:pt x="1305759" y="27297"/>
                </a:lnTo>
                <a:lnTo>
                  <a:pt x="1329348" y="43113"/>
                </a:lnTo>
                <a:lnTo>
                  <a:pt x="1251867" y="43113"/>
                </a:lnTo>
                <a:lnTo>
                  <a:pt x="1245237" y="43318"/>
                </a:lnTo>
                <a:lnTo>
                  <a:pt x="1199015" y="59568"/>
                </a:lnTo>
                <a:lnTo>
                  <a:pt x="1185321" y="81854"/>
                </a:lnTo>
                <a:lnTo>
                  <a:pt x="1185321" y="107472"/>
                </a:lnTo>
                <a:lnTo>
                  <a:pt x="1211304" y="137673"/>
                </a:lnTo>
                <a:lnTo>
                  <a:pt x="1251867" y="146212"/>
                </a:lnTo>
                <a:lnTo>
                  <a:pt x="1329374" y="146212"/>
                </a:lnTo>
                <a:lnTo>
                  <a:pt x="1326418" y="149024"/>
                </a:lnTo>
                <a:lnTo>
                  <a:pt x="1289201" y="167925"/>
                </a:lnTo>
                <a:lnTo>
                  <a:pt x="1261581" y="172465"/>
                </a:lnTo>
                <a:lnTo>
                  <a:pt x="1251867" y="172768"/>
                </a:lnTo>
                <a:close/>
              </a:path>
              <a:path w="2247265" h="290195">
                <a:moveTo>
                  <a:pt x="1329374" y="146212"/>
                </a:moveTo>
                <a:lnTo>
                  <a:pt x="1251867" y="146212"/>
                </a:lnTo>
                <a:lnTo>
                  <a:pt x="1258496" y="146007"/>
                </a:lnTo>
                <a:lnTo>
                  <a:pt x="1264949" y="145392"/>
                </a:lnTo>
                <a:lnTo>
                  <a:pt x="1304718" y="129758"/>
                </a:lnTo>
                <a:lnTo>
                  <a:pt x="1318412" y="107472"/>
                </a:lnTo>
                <a:lnTo>
                  <a:pt x="1318412" y="81854"/>
                </a:lnTo>
                <a:lnTo>
                  <a:pt x="1292429" y="51653"/>
                </a:lnTo>
                <a:lnTo>
                  <a:pt x="1251867" y="43113"/>
                </a:lnTo>
                <a:lnTo>
                  <a:pt x="1329348" y="43113"/>
                </a:lnTo>
                <a:lnTo>
                  <a:pt x="1348238" y="79237"/>
                </a:lnTo>
                <a:lnTo>
                  <a:pt x="1348717" y="87165"/>
                </a:lnTo>
                <a:lnTo>
                  <a:pt x="1348717" y="102161"/>
                </a:lnTo>
                <a:lnTo>
                  <a:pt x="1332002" y="143713"/>
                </a:lnTo>
                <a:lnTo>
                  <a:pt x="1329374" y="146212"/>
                </a:lnTo>
                <a:close/>
              </a:path>
              <a:path w="2247265" h="290195">
                <a:moveTo>
                  <a:pt x="1618023" y="176517"/>
                </a:moveTo>
                <a:lnTo>
                  <a:pt x="1422448" y="176517"/>
                </a:lnTo>
                <a:lnTo>
                  <a:pt x="1422448" y="86227"/>
                </a:lnTo>
                <a:lnTo>
                  <a:pt x="1580532" y="86227"/>
                </a:lnTo>
                <a:lnTo>
                  <a:pt x="1580532" y="49049"/>
                </a:lnTo>
                <a:lnTo>
                  <a:pt x="1421198" y="49049"/>
                </a:lnTo>
                <a:lnTo>
                  <a:pt x="1421198" y="22806"/>
                </a:lnTo>
                <a:lnTo>
                  <a:pt x="1611150" y="22806"/>
                </a:lnTo>
                <a:lnTo>
                  <a:pt x="1611150" y="112471"/>
                </a:lnTo>
                <a:lnTo>
                  <a:pt x="1453065" y="112471"/>
                </a:lnTo>
                <a:lnTo>
                  <a:pt x="1453065" y="150274"/>
                </a:lnTo>
                <a:lnTo>
                  <a:pt x="1618023" y="150274"/>
                </a:lnTo>
                <a:lnTo>
                  <a:pt x="1618023" y="176517"/>
                </a:lnTo>
                <a:close/>
              </a:path>
              <a:path w="2247265" h="290195">
                <a:moveTo>
                  <a:pt x="1532732" y="223380"/>
                </a:moveTo>
                <a:lnTo>
                  <a:pt x="1502115" y="223380"/>
                </a:lnTo>
                <a:lnTo>
                  <a:pt x="1502115" y="176517"/>
                </a:lnTo>
                <a:lnTo>
                  <a:pt x="1532732" y="176517"/>
                </a:lnTo>
                <a:lnTo>
                  <a:pt x="1532732" y="223380"/>
                </a:lnTo>
                <a:close/>
              </a:path>
              <a:path w="2247265" h="290195">
                <a:moveTo>
                  <a:pt x="1649577" y="249623"/>
                </a:moveTo>
                <a:lnTo>
                  <a:pt x="1385270" y="249623"/>
                </a:lnTo>
                <a:lnTo>
                  <a:pt x="1385270" y="223380"/>
                </a:lnTo>
                <a:lnTo>
                  <a:pt x="1649577" y="223380"/>
                </a:lnTo>
                <a:lnTo>
                  <a:pt x="1649577" y="249623"/>
                </a:lnTo>
                <a:close/>
              </a:path>
              <a:path w="2247265" h="290195">
                <a:moveTo>
                  <a:pt x="1950750" y="205259"/>
                </a:moveTo>
                <a:lnTo>
                  <a:pt x="1920133" y="205259"/>
                </a:lnTo>
                <a:lnTo>
                  <a:pt x="1920133" y="99974"/>
                </a:lnTo>
                <a:lnTo>
                  <a:pt x="1867022" y="99974"/>
                </a:lnTo>
                <a:lnTo>
                  <a:pt x="1867022" y="73418"/>
                </a:lnTo>
                <a:lnTo>
                  <a:pt x="1920133" y="73418"/>
                </a:lnTo>
                <a:lnTo>
                  <a:pt x="1920133" y="0"/>
                </a:lnTo>
                <a:lnTo>
                  <a:pt x="1950750" y="0"/>
                </a:lnTo>
                <a:lnTo>
                  <a:pt x="1950750" y="205259"/>
                </a:lnTo>
                <a:close/>
              </a:path>
              <a:path w="2247265" h="290195">
                <a:moveTo>
                  <a:pt x="1874520" y="44988"/>
                </a:moveTo>
                <a:lnTo>
                  <a:pt x="1725808" y="44988"/>
                </a:lnTo>
                <a:lnTo>
                  <a:pt x="1725808" y="18432"/>
                </a:lnTo>
                <a:lnTo>
                  <a:pt x="1874520" y="18432"/>
                </a:lnTo>
                <a:lnTo>
                  <a:pt x="1874520" y="44988"/>
                </a:lnTo>
                <a:close/>
              </a:path>
              <a:path w="2247265" h="290195">
                <a:moveTo>
                  <a:pt x="1734243" y="174955"/>
                </a:moveTo>
                <a:lnTo>
                  <a:pt x="1716123" y="152773"/>
                </a:lnTo>
                <a:lnTo>
                  <a:pt x="1723523" y="147481"/>
                </a:lnTo>
                <a:lnTo>
                  <a:pt x="1730728" y="142229"/>
                </a:lnTo>
                <a:lnTo>
                  <a:pt x="1761717" y="117782"/>
                </a:lnTo>
                <a:lnTo>
                  <a:pt x="1784595" y="83936"/>
                </a:lnTo>
                <a:lnTo>
                  <a:pt x="1786417" y="44988"/>
                </a:lnTo>
                <a:lnTo>
                  <a:pt x="1817659" y="44988"/>
                </a:lnTo>
                <a:lnTo>
                  <a:pt x="1822866" y="94194"/>
                </a:lnTo>
                <a:lnTo>
                  <a:pt x="1842287" y="113408"/>
                </a:lnTo>
                <a:lnTo>
                  <a:pt x="1802976" y="113408"/>
                </a:lnTo>
                <a:lnTo>
                  <a:pt x="1776898" y="142336"/>
                </a:lnTo>
                <a:lnTo>
                  <a:pt x="1740755" y="170395"/>
                </a:lnTo>
                <a:lnTo>
                  <a:pt x="1734243" y="174955"/>
                </a:lnTo>
                <a:close/>
              </a:path>
              <a:path w="2247265" h="290195">
                <a:moveTo>
                  <a:pt x="1865772" y="165895"/>
                </a:moveTo>
                <a:lnTo>
                  <a:pt x="1832187" y="140901"/>
                </a:lnTo>
                <a:lnTo>
                  <a:pt x="1803288" y="113408"/>
                </a:lnTo>
                <a:lnTo>
                  <a:pt x="1842287" y="113408"/>
                </a:lnTo>
                <a:lnTo>
                  <a:pt x="1845386" y="115985"/>
                </a:lnTo>
                <a:lnTo>
                  <a:pt x="1851303" y="120691"/>
                </a:lnTo>
                <a:lnTo>
                  <a:pt x="1883267" y="143400"/>
                </a:lnTo>
                <a:lnTo>
                  <a:pt x="1865772" y="165895"/>
                </a:lnTo>
                <a:close/>
              </a:path>
              <a:path w="2247265" h="290195">
                <a:moveTo>
                  <a:pt x="1956686" y="284927"/>
                </a:moveTo>
                <a:lnTo>
                  <a:pt x="1770796" y="284927"/>
                </a:lnTo>
                <a:lnTo>
                  <a:pt x="1770796" y="188701"/>
                </a:lnTo>
                <a:lnTo>
                  <a:pt x="1801726" y="188701"/>
                </a:lnTo>
                <a:lnTo>
                  <a:pt x="1801726" y="258058"/>
                </a:lnTo>
                <a:lnTo>
                  <a:pt x="1956686" y="258058"/>
                </a:lnTo>
                <a:lnTo>
                  <a:pt x="1956686" y="284927"/>
                </a:lnTo>
                <a:close/>
              </a:path>
              <a:path w="2247265" h="290195">
                <a:moveTo>
                  <a:pt x="2214433" y="289925"/>
                </a:moveTo>
                <a:lnTo>
                  <a:pt x="2029480" y="289925"/>
                </a:lnTo>
                <a:lnTo>
                  <a:pt x="2029480" y="210883"/>
                </a:lnTo>
                <a:lnTo>
                  <a:pt x="2176005" y="210883"/>
                </a:lnTo>
                <a:lnTo>
                  <a:pt x="2176005" y="182765"/>
                </a:lnTo>
                <a:lnTo>
                  <a:pt x="2027918" y="182765"/>
                </a:lnTo>
                <a:lnTo>
                  <a:pt x="2027918" y="157147"/>
                </a:lnTo>
                <a:lnTo>
                  <a:pt x="2206310" y="157147"/>
                </a:lnTo>
                <a:lnTo>
                  <a:pt x="2206310" y="235877"/>
                </a:lnTo>
                <a:lnTo>
                  <a:pt x="2059785" y="235877"/>
                </a:lnTo>
                <a:lnTo>
                  <a:pt x="2059785" y="264307"/>
                </a:lnTo>
                <a:lnTo>
                  <a:pt x="2214433" y="264307"/>
                </a:lnTo>
                <a:lnTo>
                  <a:pt x="2214433" y="289925"/>
                </a:lnTo>
                <a:close/>
              </a:path>
              <a:path w="2247265" h="290195">
                <a:moveTo>
                  <a:pt x="1992302" y="130903"/>
                </a:moveTo>
                <a:lnTo>
                  <a:pt x="1992302" y="11871"/>
                </a:lnTo>
                <a:lnTo>
                  <a:pt x="2125705" y="11871"/>
                </a:lnTo>
                <a:lnTo>
                  <a:pt x="2125705" y="38115"/>
                </a:lnTo>
                <a:lnTo>
                  <a:pt x="2022607" y="38115"/>
                </a:lnTo>
                <a:lnTo>
                  <a:pt x="2022607" y="104660"/>
                </a:lnTo>
                <a:lnTo>
                  <a:pt x="2150182" y="104660"/>
                </a:lnTo>
                <a:lnTo>
                  <a:pt x="2152573" y="124030"/>
                </a:lnTo>
                <a:lnTo>
                  <a:pt x="2114263" y="128062"/>
                </a:lnTo>
                <a:lnTo>
                  <a:pt x="2070876" y="130161"/>
                </a:lnTo>
                <a:lnTo>
                  <a:pt x="2023388" y="130825"/>
                </a:lnTo>
                <a:lnTo>
                  <a:pt x="1992302" y="130903"/>
                </a:lnTo>
                <a:close/>
              </a:path>
              <a:path w="2247265" h="290195">
                <a:moveTo>
                  <a:pt x="2150182" y="104660"/>
                </a:moveTo>
                <a:lnTo>
                  <a:pt x="2022607" y="104660"/>
                </a:lnTo>
                <a:lnTo>
                  <a:pt x="2063378" y="104348"/>
                </a:lnTo>
                <a:lnTo>
                  <a:pt x="2086780" y="103703"/>
                </a:lnTo>
                <a:lnTo>
                  <a:pt x="2134063" y="100403"/>
                </a:lnTo>
                <a:lnTo>
                  <a:pt x="2149449" y="98724"/>
                </a:lnTo>
                <a:lnTo>
                  <a:pt x="2150182" y="104660"/>
                </a:lnTo>
                <a:close/>
              </a:path>
              <a:path w="2247265" h="290195">
                <a:moveTo>
                  <a:pt x="2206310" y="142775"/>
                </a:moveTo>
                <a:lnTo>
                  <a:pt x="2175693" y="142775"/>
                </a:lnTo>
                <a:lnTo>
                  <a:pt x="2175693" y="0"/>
                </a:lnTo>
                <a:lnTo>
                  <a:pt x="2206310" y="0"/>
                </a:lnTo>
                <a:lnTo>
                  <a:pt x="2206310" y="55923"/>
                </a:lnTo>
                <a:lnTo>
                  <a:pt x="2247237" y="55923"/>
                </a:lnTo>
                <a:lnTo>
                  <a:pt x="2247237" y="82791"/>
                </a:lnTo>
                <a:lnTo>
                  <a:pt x="2206310" y="82791"/>
                </a:lnTo>
                <a:lnTo>
                  <a:pt x="2206310" y="142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0956" y="4015740"/>
            <a:ext cx="6234683" cy="23439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72" y="858507"/>
            <a:ext cx="1463916" cy="2476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81" y="1321262"/>
            <a:ext cx="3816682" cy="5156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5587" y="2504896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1615" y="2486238"/>
            <a:ext cx="2257234" cy="3011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486" y="3179748"/>
            <a:ext cx="3986617" cy="30255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72" y="858507"/>
            <a:ext cx="1463916" cy="2476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81" y="1321262"/>
            <a:ext cx="3816682" cy="5156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356" y="2343911"/>
            <a:ext cx="6217919" cy="40279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72" y="858507"/>
            <a:ext cx="1463916" cy="2476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81" y="1321262"/>
            <a:ext cx="3816682" cy="5156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5587" y="2504896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1615" y="2486238"/>
            <a:ext cx="2257234" cy="3011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9092" y="3112989"/>
            <a:ext cx="4023494" cy="13469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72" y="858507"/>
            <a:ext cx="1463916" cy="2476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81" y="1321262"/>
            <a:ext cx="3816682" cy="5156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5587" y="2504896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1615" y="2486238"/>
            <a:ext cx="2257234" cy="3011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976" y="3167829"/>
            <a:ext cx="3591228" cy="13547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72" y="858507"/>
            <a:ext cx="1463916" cy="2476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81" y="1321262"/>
            <a:ext cx="3816682" cy="5156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3" y="2319527"/>
            <a:ext cx="6155435" cy="39486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72" y="858507"/>
            <a:ext cx="1463916" cy="2476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81" y="1321262"/>
            <a:ext cx="3816682" cy="5156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9416" y="2579027"/>
            <a:ext cx="2319093" cy="2999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25347" y="2665567"/>
            <a:ext cx="219006" cy="1080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30894" y="2577777"/>
            <a:ext cx="3391319" cy="30117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9416" y="3023913"/>
            <a:ext cx="1129030" cy="300355"/>
          </a:xfrm>
          <a:custGeom>
            <a:avLst/>
            <a:gdLst/>
            <a:ahLst/>
            <a:cxnLst/>
            <a:rect l="l" t="t" r="r" b="b"/>
            <a:pathLst>
              <a:path w="1129030" h="300354">
                <a:moveTo>
                  <a:pt x="238376" y="208696"/>
                </a:moveTo>
                <a:lnTo>
                  <a:pt x="207759" y="208696"/>
                </a:lnTo>
                <a:lnTo>
                  <a:pt x="207759" y="95600"/>
                </a:lnTo>
                <a:lnTo>
                  <a:pt x="149961" y="95600"/>
                </a:lnTo>
                <a:lnTo>
                  <a:pt x="149961" y="69044"/>
                </a:lnTo>
                <a:lnTo>
                  <a:pt x="207759" y="69044"/>
                </a:lnTo>
                <a:lnTo>
                  <a:pt x="207759" y="3749"/>
                </a:lnTo>
                <a:lnTo>
                  <a:pt x="238376" y="3749"/>
                </a:lnTo>
                <a:lnTo>
                  <a:pt x="238376" y="208696"/>
                </a:lnTo>
                <a:close/>
              </a:path>
              <a:path w="1129030" h="300354">
                <a:moveTo>
                  <a:pt x="18432" y="177142"/>
                </a:moveTo>
                <a:lnTo>
                  <a:pt x="0" y="155272"/>
                </a:lnTo>
                <a:lnTo>
                  <a:pt x="7410" y="149492"/>
                </a:lnTo>
                <a:lnTo>
                  <a:pt x="14644" y="143713"/>
                </a:lnTo>
                <a:lnTo>
                  <a:pt x="46010" y="116636"/>
                </a:lnTo>
                <a:lnTo>
                  <a:pt x="69044" y="81854"/>
                </a:lnTo>
                <a:lnTo>
                  <a:pt x="70606" y="17183"/>
                </a:lnTo>
                <a:lnTo>
                  <a:pt x="101848" y="17183"/>
                </a:lnTo>
                <a:lnTo>
                  <a:pt x="101946" y="69044"/>
                </a:lnTo>
                <a:lnTo>
                  <a:pt x="123689" y="110001"/>
                </a:lnTo>
                <a:lnTo>
                  <a:pt x="125451" y="111533"/>
                </a:lnTo>
                <a:lnTo>
                  <a:pt x="87165" y="111533"/>
                </a:lnTo>
                <a:lnTo>
                  <a:pt x="61195" y="141165"/>
                </a:lnTo>
                <a:lnTo>
                  <a:pt x="31007" y="166949"/>
                </a:lnTo>
                <a:lnTo>
                  <a:pt x="24700" y="172094"/>
                </a:lnTo>
                <a:lnTo>
                  <a:pt x="18432" y="177142"/>
                </a:lnTo>
                <a:close/>
              </a:path>
              <a:path w="1129030" h="300354">
                <a:moveTo>
                  <a:pt x="150898" y="167457"/>
                </a:moveTo>
                <a:lnTo>
                  <a:pt x="100495" y="126946"/>
                </a:lnTo>
                <a:lnTo>
                  <a:pt x="87477" y="111533"/>
                </a:lnTo>
                <a:lnTo>
                  <a:pt x="125451" y="111533"/>
                </a:lnTo>
                <a:lnTo>
                  <a:pt x="129537" y="115087"/>
                </a:lnTo>
                <a:lnTo>
                  <a:pt x="135639" y="120232"/>
                </a:lnTo>
                <a:lnTo>
                  <a:pt x="169019" y="145900"/>
                </a:lnTo>
                <a:lnTo>
                  <a:pt x="150898" y="167457"/>
                </a:lnTo>
                <a:close/>
              </a:path>
              <a:path w="1129030" h="300354">
                <a:moveTo>
                  <a:pt x="244312" y="288676"/>
                </a:moveTo>
                <a:lnTo>
                  <a:pt x="58422" y="288676"/>
                </a:lnTo>
                <a:lnTo>
                  <a:pt x="58422" y="191825"/>
                </a:lnTo>
                <a:lnTo>
                  <a:pt x="89352" y="191825"/>
                </a:lnTo>
                <a:lnTo>
                  <a:pt x="89352" y="261807"/>
                </a:lnTo>
                <a:lnTo>
                  <a:pt x="244312" y="261807"/>
                </a:lnTo>
                <a:lnTo>
                  <a:pt x="244312" y="288676"/>
                </a:lnTo>
                <a:close/>
              </a:path>
              <a:path w="1129030" h="300354">
                <a:moveTo>
                  <a:pt x="421142" y="299923"/>
                </a:moveTo>
                <a:lnTo>
                  <a:pt x="375392" y="294114"/>
                </a:lnTo>
                <a:lnTo>
                  <a:pt x="334653" y="263890"/>
                </a:lnTo>
                <a:lnTo>
                  <a:pt x="332727" y="257434"/>
                </a:lnTo>
                <a:lnTo>
                  <a:pt x="332727" y="233690"/>
                </a:lnTo>
                <a:lnTo>
                  <a:pt x="361489" y="202243"/>
                </a:lnTo>
                <a:lnTo>
                  <a:pt x="401069" y="192138"/>
                </a:lnTo>
                <a:lnTo>
                  <a:pt x="421142" y="191201"/>
                </a:lnTo>
                <a:lnTo>
                  <a:pt x="431471" y="191435"/>
                </a:lnTo>
                <a:lnTo>
                  <a:pt x="474175" y="199441"/>
                </a:lnTo>
                <a:lnTo>
                  <a:pt x="500588" y="216194"/>
                </a:lnTo>
                <a:lnTo>
                  <a:pt x="421142" y="216194"/>
                </a:lnTo>
                <a:lnTo>
                  <a:pt x="407903" y="216692"/>
                </a:lnTo>
                <a:lnTo>
                  <a:pt x="368030" y="229472"/>
                </a:lnTo>
                <a:lnTo>
                  <a:pt x="363032" y="235564"/>
                </a:lnTo>
                <a:lnTo>
                  <a:pt x="363032" y="255559"/>
                </a:lnTo>
                <a:lnTo>
                  <a:pt x="407903" y="274431"/>
                </a:lnTo>
                <a:lnTo>
                  <a:pt x="421142" y="274929"/>
                </a:lnTo>
                <a:lnTo>
                  <a:pt x="500588" y="274929"/>
                </a:lnTo>
                <a:lnTo>
                  <a:pt x="499924" y="275971"/>
                </a:lnTo>
                <a:lnTo>
                  <a:pt x="458945" y="296174"/>
                </a:lnTo>
                <a:lnTo>
                  <a:pt x="431471" y="299688"/>
                </a:lnTo>
                <a:lnTo>
                  <a:pt x="421142" y="299923"/>
                </a:lnTo>
                <a:close/>
              </a:path>
              <a:path w="1129030" h="300354">
                <a:moveTo>
                  <a:pt x="500588" y="274929"/>
                </a:moveTo>
                <a:lnTo>
                  <a:pt x="421142" y="274929"/>
                </a:lnTo>
                <a:lnTo>
                  <a:pt x="434380" y="274431"/>
                </a:lnTo>
                <a:lnTo>
                  <a:pt x="445979" y="272937"/>
                </a:lnTo>
                <a:lnTo>
                  <a:pt x="455937" y="270448"/>
                </a:lnTo>
                <a:lnTo>
                  <a:pt x="464256" y="266962"/>
                </a:lnTo>
                <a:lnTo>
                  <a:pt x="474253" y="261651"/>
                </a:lnTo>
                <a:lnTo>
                  <a:pt x="479252" y="255559"/>
                </a:lnTo>
                <a:lnTo>
                  <a:pt x="479252" y="235564"/>
                </a:lnTo>
                <a:lnTo>
                  <a:pt x="434380" y="216692"/>
                </a:lnTo>
                <a:lnTo>
                  <a:pt x="421142" y="216194"/>
                </a:lnTo>
                <a:lnTo>
                  <a:pt x="500588" y="216194"/>
                </a:lnTo>
                <a:lnTo>
                  <a:pt x="507630" y="227233"/>
                </a:lnTo>
                <a:lnTo>
                  <a:pt x="509557" y="233690"/>
                </a:lnTo>
                <a:lnTo>
                  <a:pt x="509557" y="257434"/>
                </a:lnTo>
                <a:lnTo>
                  <a:pt x="507630" y="263890"/>
                </a:lnTo>
                <a:lnTo>
                  <a:pt x="500588" y="274929"/>
                </a:lnTo>
                <a:close/>
              </a:path>
              <a:path w="1129030" h="300354">
                <a:moveTo>
                  <a:pt x="352722" y="178391"/>
                </a:moveTo>
                <a:lnTo>
                  <a:pt x="315023" y="171362"/>
                </a:lnTo>
                <a:lnTo>
                  <a:pt x="287270" y="141578"/>
                </a:lnTo>
                <a:lnTo>
                  <a:pt x="285864" y="135694"/>
                </a:lnTo>
                <a:lnTo>
                  <a:pt x="285864" y="114241"/>
                </a:lnTo>
                <a:lnTo>
                  <a:pt x="308098" y="82270"/>
                </a:lnTo>
                <a:lnTo>
                  <a:pt x="352722" y="71544"/>
                </a:lnTo>
                <a:lnTo>
                  <a:pt x="360884" y="71807"/>
                </a:lnTo>
                <a:lnTo>
                  <a:pt x="408385" y="91695"/>
                </a:lnTo>
                <a:lnTo>
                  <a:pt x="411973" y="96225"/>
                </a:lnTo>
                <a:lnTo>
                  <a:pt x="346265" y="96225"/>
                </a:lnTo>
                <a:lnTo>
                  <a:pt x="340693" y="97006"/>
                </a:lnTo>
                <a:lnTo>
                  <a:pt x="315231" y="118719"/>
                </a:lnTo>
                <a:lnTo>
                  <a:pt x="315231" y="131216"/>
                </a:lnTo>
                <a:lnTo>
                  <a:pt x="346473" y="153710"/>
                </a:lnTo>
                <a:lnTo>
                  <a:pt x="412009" y="153710"/>
                </a:lnTo>
                <a:lnTo>
                  <a:pt x="408385" y="158240"/>
                </a:lnTo>
                <a:lnTo>
                  <a:pt x="368499" y="177337"/>
                </a:lnTo>
                <a:lnTo>
                  <a:pt x="360884" y="178128"/>
                </a:lnTo>
                <a:lnTo>
                  <a:pt x="352722" y="178391"/>
                </a:lnTo>
                <a:close/>
              </a:path>
              <a:path w="1129030" h="300354">
                <a:moveTo>
                  <a:pt x="412009" y="153710"/>
                </a:moveTo>
                <a:lnTo>
                  <a:pt x="358970" y="153710"/>
                </a:lnTo>
                <a:lnTo>
                  <a:pt x="364437" y="152929"/>
                </a:lnTo>
                <a:lnTo>
                  <a:pt x="373810" y="149805"/>
                </a:lnTo>
                <a:lnTo>
                  <a:pt x="390212" y="131216"/>
                </a:lnTo>
                <a:lnTo>
                  <a:pt x="390212" y="118719"/>
                </a:lnTo>
                <a:lnTo>
                  <a:pt x="359178" y="96225"/>
                </a:lnTo>
                <a:lnTo>
                  <a:pt x="411973" y="96225"/>
                </a:lnTo>
                <a:lnTo>
                  <a:pt x="412575" y="97006"/>
                </a:lnTo>
                <a:lnTo>
                  <a:pt x="418174" y="108618"/>
                </a:lnTo>
                <a:lnTo>
                  <a:pt x="419529" y="114241"/>
                </a:lnTo>
                <a:lnTo>
                  <a:pt x="419580" y="135694"/>
                </a:lnTo>
                <a:lnTo>
                  <a:pt x="418174" y="141578"/>
                </a:lnTo>
                <a:lnTo>
                  <a:pt x="412550" y="153033"/>
                </a:lnTo>
                <a:lnTo>
                  <a:pt x="412009" y="153710"/>
                </a:lnTo>
                <a:close/>
              </a:path>
              <a:path w="1129030" h="300354">
                <a:moveTo>
                  <a:pt x="367718" y="34678"/>
                </a:moveTo>
                <a:lnTo>
                  <a:pt x="337101" y="34678"/>
                </a:lnTo>
                <a:lnTo>
                  <a:pt x="337101" y="624"/>
                </a:lnTo>
                <a:lnTo>
                  <a:pt x="367718" y="624"/>
                </a:lnTo>
                <a:lnTo>
                  <a:pt x="367718" y="34678"/>
                </a:lnTo>
                <a:close/>
              </a:path>
              <a:path w="1129030" h="300354">
                <a:moveTo>
                  <a:pt x="508307" y="185577"/>
                </a:moveTo>
                <a:lnTo>
                  <a:pt x="478002" y="185577"/>
                </a:lnTo>
                <a:lnTo>
                  <a:pt x="478002" y="154023"/>
                </a:lnTo>
                <a:lnTo>
                  <a:pt x="435825" y="154023"/>
                </a:lnTo>
                <a:lnTo>
                  <a:pt x="435825" y="127467"/>
                </a:lnTo>
                <a:lnTo>
                  <a:pt x="478002" y="127467"/>
                </a:lnTo>
                <a:lnTo>
                  <a:pt x="478002" y="99661"/>
                </a:lnTo>
                <a:lnTo>
                  <a:pt x="435825" y="99661"/>
                </a:lnTo>
                <a:lnTo>
                  <a:pt x="435825" y="73106"/>
                </a:lnTo>
                <a:lnTo>
                  <a:pt x="478002" y="73106"/>
                </a:lnTo>
                <a:lnTo>
                  <a:pt x="478002" y="3749"/>
                </a:lnTo>
                <a:lnTo>
                  <a:pt x="508307" y="3749"/>
                </a:lnTo>
                <a:lnTo>
                  <a:pt x="508307" y="185577"/>
                </a:lnTo>
                <a:close/>
              </a:path>
              <a:path w="1129030" h="300354">
                <a:moveTo>
                  <a:pt x="436763" y="60921"/>
                </a:moveTo>
                <a:lnTo>
                  <a:pt x="270243" y="60921"/>
                </a:lnTo>
                <a:lnTo>
                  <a:pt x="270243" y="34678"/>
                </a:lnTo>
                <a:lnTo>
                  <a:pt x="436763" y="34678"/>
                </a:lnTo>
                <a:lnTo>
                  <a:pt x="436763" y="60921"/>
                </a:lnTo>
                <a:close/>
              </a:path>
              <a:path w="1129030" h="300354">
                <a:moveTo>
                  <a:pt x="823226" y="291800"/>
                </a:moveTo>
                <a:lnTo>
                  <a:pt x="647646" y="291800"/>
                </a:lnTo>
                <a:lnTo>
                  <a:pt x="647646" y="192138"/>
                </a:lnTo>
                <a:lnTo>
                  <a:pt x="823226" y="192138"/>
                </a:lnTo>
                <a:lnTo>
                  <a:pt x="823226" y="218381"/>
                </a:lnTo>
                <a:lnTo>
                  <a:pt x="678263" y="218381"/>
                </a:lnTo>
                <a:lnTo>
                  <a:pt x="678263" y="265557"/>
                </a:lnTo>
                <a:lnTo>
                  <a:pt x="823226" y="265557"/>
                </a:lnTo>
                <a:lnTo>
                  <a:pt x="823226" y="291800"/>
                </a:lnTo>
                <a:close/>
              </a:path>
              <a:path w="1129030" h="300354">
                <a:moveTo>
                  <a:pt x="823226" y="265557"/>
                </a:moveTo>
                <a:lnTo>
                  <a:pt x="792609" y="265557"/>
                </a:lnTo>
                <a:lnTo>
                  <a:pt x="792609" y="218381"/>
                </a:lnTo>
                <a:lnTo>
                  <a:pt x="823226" y="218381"/>
                </a:lnTo>
                <a:lnTo>
                  <a:pt x="823226" y="265557"/>
                </a:lnTo>
                <a:close/>
              </a:path>
              <a:path w="1129030" h="300354">
                <a:moveTo>
                  <a:pt x="682012" y="173705"/>
                </a:moveTo>
                <a:lnTo>
                  <a:pt x="641918" y="166415"/>
                </a:lnTo>
                <a:lnTo>
                  <a:pt x="615988" y="137152"/>
                </a:lnTo>
                <a:lnTo>
                  <a:pt x="614842" y="131737"/>
                </a:lnTo>
                <a:lnTo>
                  <a:pt x="614842" y="112575"/>
                </a:lnTo>
                <a:lnTo>
                  <a:pt x="641918" y="77896"/>
                </a:lnTo>
                <a:lnTo>
                  <a:pt x="682012" y="70606"/>
                </a:lnTo>
                <a:lnTo>
                  <a:pt x="691014" y="70880"/>
                </a:lnTo>
                <a:lnTo>
                  <a:pt x="729032" y="81645"/>
                </a:lnTo>
                <a:lnTo>
                  <a:pt x="742990" y="95288"/>
                </a:lnTo>
                <a:lnTo>
                  <a:pt x="674723" y="95288"/>
                </a:lnTo>
                <a:lnTo>
                  <a:pt x="668682" y="96069"/>
                </a:lnTo>
                <a:lnTo>
                  <a:pt x="644210" y="117157"/>
                </a:lnTo>
                <a:lnTo>
                  <a:pt x="644210" y="127154"/>
                </a:lnTo>
                <a:lnTo>
                  <a:pt x="674723" y="149024"/>
                </a:lnTo>
                <a:lnTo>
                  <a:pt x="742990" y="149024"/>
                </a:lnTo>
                <a:lnTo>
                  <a:pt x="739654" y="153502"/>
                </a:lnTo>
                <a:lnTo>
                  <a:pt x="699274" y="172612"/>
                </a:lnTo>
                <a:lnTo>
                  <a:pt x="691014" y="173432"/>
                </a:lnTo>
                <a:lnTo>
                  <a:pt x="682012" y="173705"/>
                </a:lnTo>
                <a:close/>
              </a:path>
              <a:path w="1129030" h="300354">
                <a:moveTo>
                  <a:pt x="742990" y="149024"/>
                </a:moveTo>
                <a:lnTo>
                  <a:pt x="689094" y="149024"/>
                </a:lnTo>
                <a:lnTo>
                  <a:pt x="695082" y="148243"/>
                </a:lnTo>
                <a:lnTo>
                  <a:pt x="704871" y="145119"/>
                </a:lnTo>
                <a:lnTo>
                  <a:pt x="719815" y="127154"/>
                </a:lnTo>
                <a:lnTo>
                  <a:pt x="719815" y="117157"/>
                </a:lnTo>
                <a:lnTo>
                  <a:pt x="689302" y="95288"/>
                </a:lnTo>
                <a:lnTo>
                  <a:pt x="742990" y="95288"/>
                </a:lnTo>
                <a:lnTo>
                  <a:pt x="743455" y="95912"/>
                </a:lnTo>
                <a:lnTo>
                  <a:pt x="748037" y="107160"/>
                </a:lnTo>
                <a:lnTo>
                  <a:pt x="749183" y="112575"/>
                </a:lnTo>
                <a:lnTo>
                  <a:pt x="749183" y="131737"/>
                </a:lnTo>
                <a:lnTo>
                  <a:pt x="748037" y="137152"/>
                </a:lnTo>
                <a:lnTo>
                  <a:pt x="743455" y="148399"/>
                </a:lnTo>
                <a:lnTo>
                  <a:pt x="742990" y="149024"/>
                </a:lnTo>
                <a:close/>
              </a:path>
              <a:path w="1129030" h="300354">
                <a:moveTo>
                  <a:pt x="823226" y="178079"/>
                </a:moveTo>
                <a:lnTo>
                  <a:pt x="792609" y="178079"/>
                </a:lnTo>
                <a:lnTo>
                  <a:pt x="792609" y="3749"/>
                </a:lnTo>
                <a:lnTo>
                  <a:pt x="823226" y="3749"/>
                </a:lnTo>
                <a:lnTo>
                  <a:pt x="823226" y="78105"/>
                </a:lnTo>
                <a:lnTo>
                  <a:pt x="864153" y="78105"/>
                </a:lnTo>
                <a:lnTo>
                  <a:pt x="864153" y="104973"/>
                </a:lnTo>
                <a:lnTo>
                  <a:pt x="823226" y="104973"/>
                </a:lnTo>
                <a:lnTo>
                  <a:pt x="823226" y="178079"/>
                </a:lnTo>
                <a:close/>
              </a:path>
              <a:path w="1129030" h="300354">
                <a:moveTo>
                  <a:pt x="697321" y="34053"/>
                </a:moveTo>
                <a:lnTo>
                  <a:pt x="666704" y="34053"/>
                </a:lnTo>
                <a:lnTo>
                  <a:pt x="666704" y="0"/>
                </a:lnTo>
                <a:lnTo>
                  <a:pt x="697321" y="0"/>
                </a:lnTo>
                <a:lnTo>
                  <a:pt x="697321" y="34053"/>
                </a:lnTo>
                <a:close/>
              </a:path>
              <a:path w="1129030" h="300354">
                <a:moveTo>
                  <a:pt x="764491" y="59984"/>
                </a:moveTo>
                <a:lnTo>
                  <a:pt x="599221" y="59984"/>
                </a:lnTo>
                <a:lnTo>
                  <a:pt x="599221" y="34053"/>
                </a:lnTo>
                <a:lnTo>
                  <a:pt x="764491" y="34053"/>
                </a:lnTo>
                <a:lnTo>
                  <a:pt x="764491" y="59984"/>
                </a:lnTo>
                <a:close/>
              </a:path>
              <a:path w="1129030" h="300354">
                <a:moveTo>
                  <a:pt x="1128773" y="192763"/>
                </a:moveTo>
                <a:lnTo>
                  <a:pt x="864466" y="192763"/>
                </a:lnTo>
                <a:lnTo>
                  <a:pt x="864466" y="166519"/>
                </a:lnTo>
                <a:lnTo>
                  <a:pt x="1128773" y="166519"/>
                </a:lnTo>
                <a:lnTo>
                  <a:pt x="1128773" y="192763"/>
                </a:lnTo>
                <a:close/>
              </a:path>
              <a:path w="1129030" h="300354">
                <a:moveTo>
                  <a:pt x="1012240" y="291800"/>
                </a:moveTo>
                <a:lnTo>
                  <a:pt x="980998" y="291800"/>
                </a:lnTo>
                <a:lnTo>
                  <a:pt x="980998" y="192763"/>
                </a:lnTo>
                <a:lnTo>
                  <a:pt x="1012240" y="192763"/>
                </a:lnTo>
                <a:lnTo>
                  <a:pt x="1012240" y="291800"/>
                </a:lnTo>
                <a:close/>
              </a:path>
              <a:path w="1129030" h="300354">
                <a:moveTo>
                  <a:pt x="895083" y="141526"/>
                </a:moveTo>
                <a:lnTo>
                  <a:pt x="882898" y="116220"/>
                </a:lnTo>
                <a:lnTo>
                  <a:pt x="891685" y="112851"/>
                </a:lnTo>
                <a:lnTo>
                  <a:pt x="900550" y="109307"/>
                </a:lnTo>
                <a:lnTo>
                  <a:pt x="935854" y="93686"/>
                </a:lnTo>
                <a:lnTo>
                  <a:pt x="968814" y="73939"/>
                </a:lnTo>
                <a:lnTo>
                  <a:pt x="980998" y="45196"/>
                </a:lnTo>
                <a:lnTo>
                  <a:pt x="980998" y="13746"/>
                </a:lnTo>
                <a:lnTo>
                  <a:pt x="1011928" y="13746"/>
                </a:lnTo>
                <a:lnTo>
                  <a:pt x="1014531" y="59307"/>
                </a:lnTo>
                <a:lnTo>
                  <a:pt x="1043356" y="86852"/>
                </a:lnTo>
                <a:lnTo>
                  <a:pt x="996307" y="86852"/>
                </a:lnTo>
                <a:lnTo>
                  <a:pt x="961628" y="112158"/>
                </a:lnTo>
                <a:lnTo>
                  <a:pt x="922908" y="130103"/>
                </a:lnTo>
                <a:lnTo>
                  <a:pt x="904631" y="137757"/>
                </a:lnTo>
                <a:lnTo>
                  <a:pt x="895083" y="141526"/>
                </a:lnTo>
                <a:close/>
              </a:path>
              <a:path w="1129030" h="300354">
                <a:moveTo>
                  <a:pt x="1097843" y="141213"/>
                </a:moveTo>
                <a:lnTo>
                  <a:pt x="1061290" y="125905"/>
                </a:lnTo>
                <a:lnTo>
                  <a:pt x="1023966" y="108058"/>
                </a:lnTo>
                <a:lnTo>
                  <a:pt x="996619" y="86852"/>
                </a:lnTo>
                <a:lnTo>
                  <a:pt x="1043356" y="86852"/>
                </a:lnTo>
                <a:lnTo>
                  <a:pt x="1048676" y="89654"/>
                </a:lnTo>
                <a:lnTo>
                  <a:pt x="1056760" y="93686"/>
                </a:lnTo>
                <a:lnTo>
                  <a:pt x="1092064" y="109307"/>
                </a:lnTo>
                <a:lnTo>
                  <a:pt x="1109715" y="116220"/>
                </a:lnTo>
                <a:lnTo>
                  <a:pt x="1097843" y="1412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553" y="3556901"/>
            <a:ext cx="219006" cy="1080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8724" y="3470361"/>
            <a:ext cx="5614812" cy="30273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82834" y="4377956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9098" y="4360445"/>
            <a:ext cx="5966597" cy="29992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8478" y="4809393"/>
            <a:ext cx="1663949" cy="2961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06156" y="4892184"/>
            <a:ext cx="219006" cy="10809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22325" y="4809393"/>
            <a:ext cx="4290464" cy="32210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94432" y="5252092"/>
            <a:ext cx="5174300" cy="29992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71549" y="5696978"/>
            <a:ext cx="5988155" cy="3027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3080" y="2725437"/>
            <a:ext cx="7069912" cy="8282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09838" y="1283627"/>
            <a:ext cx="851535" cy="241935"/>
            <a:chOff x="8309838" y="1283627"/>
            <a:chExt cx="851535" cy="241935"/>
          </a:xfrm>
        </p:grpSpPr>
        <p:sp>
          <p:nvSpPr>
            <p:cNvPr id="4" name="object 4"/>
            <p:cNvSpPr/>
            <p:nvPr/>
          </p:nvSpPr>
          <p:spPr>
            <a:xfrm>
              <a:off x="8309838" y="1283627"/>
              <a:ext cx="654050" cy="241935"/>
            </a:xfrm>
            <a:custGeom>
              <a:avLst/>
              <a:gdLst/>
              <a:ahLst/>
              <a:cxnLst/>
              <a:rect l="l" t="t" r="r" b="b"/>
              <a:pathLst>
                <a:path w="654050" h="241934">
                  <a:moveTo>
                    <a:pt x="23025" y="112814"/>
                  </a:moveTo>
                  <a:lnTo>
                    <a:pt x="19735" y="111480"/>
                  </a:lnTo>
                  <a:lnTo>
                    <a:pt x="15468" y="106146"/>
                  </a:lnTo>
                  <a:lnTo>
                    <a:pt x="14401" y="103035"/>
                  </a:lnTo>
                  <a:lnTo>
                    <a:pt x="14401" y="21247"/>
                  </a:lnTo>
                  <a:lnTo>
                    <a:pt x="13557" y="18891"/>
                  </a:lnTo>
                  <a:lnTo>
                    <a:pt x="10179" y="16579"/>
                  </a:lnTo>
                  <a:lnTo>
                    <a:pt x="8000" y="16002"/>
                  </a:lnTo>
                  <a:lnTo>
                    <a:pt x="5333" y="16001"/>
                  </a:lnTo>
                  <a:lnTo>
                    <a:pt x="0" y="16001"/>
                  </a:lnTo>
                  <a:lnTo>
                    <a:pt x="0" y="6400"/>
                  </a:lnTo>
                  <a:lnTo>
                    <a:pt x="124282" y="6400"/>
                  </a:lnTo>
                  <a:lnTo>
                    <a:pt x="124282" y="22136"/>
                  </a:lnTo>
                  <a:lnTo>
                    <a:pt x="57073" y="22136"/>
                  </a:lnTo>
                  <a:lnTo>
                    <a:pt x="57073" y="96545"/>
                  </a:lnTo>
                  <a:lnTo>
                    <a:pt x="132816" y="96545"/>
                  </a:lnTo>
                  <a:lnTo>
                    <a:pt x="132816" y="112814"/>
                  </a:lnTo>
                  <a:lnTo>
                    <a:pt x="23025" y="112814"/>
                  </a:lnTo>
                  <a:close/>
                </a:path>
                <a:path w="654050" h="241934">
                  <a:moveTo>
                    <a:pt x="199224" y="122148"/>
                  </a:moveTo>
                  <a:lnTo>
                    <a:pt x="163398" y="122148"/>
                  </a:lnTo>
                  <a:lnTo>
                    <a:pt x="160686" y="121348"/>
                  </a:lnTo>
                  <a:lnTo>
                    <a:pt x="158019" y="118148"/>
                  </a:lnTo>
                  <a:lnTo>
                    <a:pt x="157352" y="115747"/>
                  </a:lnTo>
                  <a:lnTo>
                    <a:pt x="157352" y="16357"/>
                  </a:lnTo>
                  <a:lnTo>
                    <a:pt x="156463" y="13423"/>
                  </a:lnTo>
                  <a:lnTo>
                    <a:pt x="152907" y="10579"/>
                  </a:lnTo>
                  <a:lnTo>
                    <a:pt x="150418" y="9867"/>
                  </a:lnTo>
                  <a:lnTo>
                    <a:pt x="141884" y="9867"/>
                  </a:lnTo>
                  <a:lnTo>
                    <a:pt x="141884" y="0"/>
                  </a:lnTo>
                  <a:lnTo>
                    <a:pt x="199224" y="0"/>
                  </a:lnTo>
                  <a:lnTo>
                    <a:pt x="199224" y="122148"/>
                  </a:lnTo>
                  <a:close/>
                </a:path>
                <a:path w="654050" h="241934">
                  <a:moveTo>
                    <a:pt x="199224" y="171488"/>
                  </a:moveTo>
                  <a:lnTo>
                    <a:pt x="157352" y="171488"/>
                  </a:lnTo>
                  <a:lnTo>
                    <a:pt x="157352" y="147840"/>
                  </a:lnTo>
                  <a:lnTo>
                    <a:pt x="154063" y="144818"/>
                  </a:lnTo>
                  <a:lnTo>
                    <a:pt x="141884" y="144818"/>
                  </a:lnTo>
                  <a:lnTo>
                    <a:pt x="141884" y="135216"/>
                  </a:lnTo>
                  <a:lnTo>
                    <a:pt x="199224" y="135216"/>
                  </a:lnTo>
                  <a:lnTo>
                    <a:pt x="199224" y="171488"/>
                  </a:lnTo>
                  <a:close/>
                </a:path>
                <a:path w="654050" h="241934">
                  <a:moveTo>
                    <a:pt x="199224" y="234162"/>
                  </a:moveTo>
                  <a:lnTo>
                    <a:pt x="44716" y="234162"/>
                  </a:lnTo>
                  <a:lnTo>
                    <a:pt x="41471" y="232829"/>
                  </a:lnTo>
                  <a:lnTo>
                    <a:pt x="37738" y="227495"/>
                  </a:lnTo>
                  <a:lnTo>
                    <a:pt x="36804" y="224294"/>
                  </a:lnTo>
                  <a:lnTo>
                    <a:pt x="36804" y="151574"/>
                  </a:lnTo>
                  <a:lnTo>
                    <a:pt x="36004" y="149218"/>
                  </a:lnTo>
                  <a:lnTo>
                    <a:pt x="32804" y="146551"/>
                  </a:lnTo>
                  <a:lnTo>
                    <a:pt x="30492" y="145884"/>
                  </a:lnTo>
                  <a:lnTo>
                    <a:pt x="22136" y="145884"/>
                  </a:lnTo>
                  <a:lnTo>
                    <a:pt x="22136" y="136283"/>
                  </a:lnTo>
                  <a:lnTo>
                    <a:pt x="79209" y="136283"/>
                  </a:lnTo>
                  <a:lnTo>
                    <a:pt x="79209" y="171488"/>
                  </a:lnTo>
                  <a:lnTo>
                    <a:pt x="199224" y="171488"/>
                  </a:lnTo>
                  <a:lnTo>
                    <a:pt x="199224" y="187223"/>
                  </a:lnTo>
                  <a:lnTo>
                    <a:pt x="79209" y="187223"/>
                  </a:lnTo>
                  <a:lnTo>
                    <a:pt x="79209" y="217893"/>
                  </a:lnTo>
                  <a:lnTo>
                    <a:pt x="199224" y="217893"/>
                  </a:lnTo>
                  <a:lnTo>
                    <a:pt x="199224" y="234162"/>
                  </a:lnTo>
                  <a:close/>
                </a:path>
                <a:path w="654050" h="241934">
                  <a:moveTo>
                    <a:pt x="199224" y="217893"/>
                  </a:moveTo>
                  <a:lnTo>
                    <a:pt x="157352" y="217893"/>
                  </a:lnTo>
                  <a:lnTo>
                    <a:pt x="157352" y="187223"/>
                  </a:lnTo>
                  <a:lnTo>
                    <a:pt x="199224" y="187223"/>
                  </a:lnTo>
                  <a:lnTo>
                    <a:pt x="199224" y="217893"/>
                  </a:lnTo>
                  <a:close/>
                </a:path>
                <a:path w="654050" h="241934">
                  <a:moveTo>
                    <a:pt x="425653" y="235229"/>
                  </a:moveTo>
                  <a:lnTo>
                    <a:pt x="388029" y="235229"/>
                  </a:lnTo>
                  <a:lnTo>
                    <a:pt x="385114" y="232206"/>
                  </a:lnTo>
                  <a:lnTo>
                    <a:pt x="385114" y="114414"/>
                  </a:lnTo>
                  <a:lnTo>
                    <a:pt x="354444" y="114414"/>
                  </a:lnTo>
                  <a:lnTo>
                    <a:pt x="354444" y="98678"/>
                  </a:lnTo>
                  <a:lnTo>
                    <a:pt x="385114" y="98678"/>
                  </a:lnTo>
                  <a:lnTo>
                    <a:pt x="385114" y="19913"/>
                  </a:lnTo>
                  <a:lnTo>
                    <a:pt x="384403" y="16179"/>
                  </a:lnTo>
                  <a:lnTo>
                    <a:pt x="381558" y="11557"/>
                  </a:lnTo>
                  <a:lnTo>
                    <a:pt x="378447" y="10401"/>
                  </a:lnTo>
                  <a:lnTo>
                    <a:pt x="369379" y="10401"/>
                  </a:lnTo>
                  <a:lnTo>
                    <a:pt x="369379" y="0"/>
                  </a:lnTo>
                  <a:lnTo>
                    <a:pt x="425653" y="0"/>
                  </a:lnTo>
                  <a:lnTo>
                    <a:pt x="425653" y="235229"/>
                  </a:lnTo>
                  <a:close/>
                </a:path>
                <a:path w="654050" h="241934">
                  <a:moveTo>
                    <a:pt x="360578" y="211759"/>
                  </a:moveTo>
                  <a:lnTo>
                    <a:pt x="252831" y="211759"/>
                  </a:lnTo>
                  <a:lnTo>
                    <a:pt x="249631" y="210517"/>
                  </a:lnTo>
                  <a:lnTo>
                    <a:pt x="245363" y="205550"/>
                  </a:lnTo>
                  <a:lnTo>
                    <a:pt x="244297" y="202358"/>
                  </a:lnTo>
                  <a:lnTo>
                    <a:pt x="244297" y="117221"/>
                  </a:lnTo>
                  <a:lnTo>
                    <a:pt x="243497" y="115004"/>
                  </a:lnTo>
                  <a:lnTo>
                    <a:pt x="240296" y="112165"/>
                  </a:lnTo>
                  <a:lnTo>
                    <a:pt x="238163" y="111455"/>
                  </a:lnTo>
                  <a:lnTo>
                    <a:pt x="235496" y="111455"/>
                  </a:lnTo>
                  <a:lnTo>
                    <a:pt x="229628" y="111455"/>
                  </a:lnTo>
                  <a:lnTo>
                    <a:pt x="229628" y="101345"/>
                  </a:lnTo>
                  <a:lnTo>
                    <a:pt x="306438" y="101345"/>
                  </a:lnTo>
                  <a:lnTo>
                    <a:pt x="306438" y="21335"/>
                  </a:lnTo>
                  <a:lnTo>
                    <a:pt x="238429" y="21335"/>
                  </a:lnTo>
                  <a:lnTo>
                    <a:pt x="238429" y="5867"/>
                  </a:lnTo>
                  <a:lnTo>
                    <a:pt x="343420" y="5867"/>
                  </a:lnTo>
                  <a:lnTo>
                    <a:pt x="345420" y="6578"/>
                  </a:lnTo>
                  <a:lnTo>
                    <a:pt x="347732" y="9423"/>
                  </a:lnTo>
                  <a:lnTo>
                    <a:pt x="348227" y="11557"/>
                  </a:lnTo>
                  <a:lnTo>
                    <a:pt x="348310" y="116281"/>
                  </a:lnTo>
                  <a:lnTo>
                    <a:pt x="286702" y="116281"/>
                  </a:lnTo>
                  <a:lnTo>
                    <a:pt x="286702" y="196024"/>
                  </a:lnTo>
                  <a:lnTo>
                    <a:pt x="360578" y="196024"/>
                  </a:lnTo>
                  <a:lnTo>
                    <a:pt x="360578" y="211759"/>
                  </a:lnTo>
                  <a:close/>
                </a:path>
                <a:path w="654050" h="241934">
                  <a:moveTo>
                    <a:pt x="571804" y="241630"/>
                  </a:moveTo>
                  <a:lnTo>
                    <a:pt x="531074" y="236621"/>
                  </a:lnTo>
                  <a:lnTo>
                    <a:pt x="492150" y="205936"/>
                  </a:lnTo>
                  <a:lnTo>
                    <a:pt x="490194" y="198246"/>
                  </a:lnTo>
                  <a:lnTo>
                    <a:pt x="490194" y="180644"/>
                  </a:lnTo>
                  <a:lnTo>
                    <a:pt x="518206" y="147026"/>
                  </a:lnTo>
                  <a:lnTo>
                    <a:pt x="562811" y="137025"/>
                  </a:lnTo>
                  <a:lnTo>
                    <a:pt x="571804" y="136817"/>
                  </a:lnTo>
                  <a:lnTo>
                    <a:pt x="580922" y="137025"/>
                  </a:lnTo>
                  <a:lnTo>
                    <a:pt x="619744" y="144318"/>
                  </a:lnTo>
                  <a:lnTo>
                    <a:pt x="630586" y="149618"/>
                  </a:lnTo>
                  <a:lnTo>
                    <a:pt x="565937" y="149618"/>
                  </a:lnTo>
                  <a:lnTo>
                    <a:pt x="560603" y="150287"/>
                  </a:lnTo>
                  <a:lnTo>
                    <a:pt x="532599" y="181997"/>
                  </a:lnTo>
                  <a:lnTo>
                    <a:pt x="532599" y="196805"/>
                  </a:lnTo>
                  <a:lnTo>
                    <a:pt x="560603" y="228115"/>
                  </a:lnTo>
                  <a:lnTo>
                    <a:pt x="565937" y="228828"/>
                  </a:lnTo>
                  <a:lnTo>
                    <a:pt x="631300" y="228828"/>
                  </a:lnTo>
                  <a:lnTo>
                    <a:pt x="625928" y="231753"/>
                  </a:lnTo>
                  <a:lnTo>
                    <a:pt x="580922" y="241430"/>
                  </a:lnTo>
                  <a:lnTo>
                    <a:pt x="571804" y="241630"/>
                  </a:lnTo>
                  <a:close/>
                </a:path>
                <a:path w="654050" h="241934">
                  <a:moveTo>
                    <a:pt x="631300" y="228828"/>
                  </a:moveTo>
                  <a:lnTo>
                    <a:pt x="577494" y="228828"/>
                  </a:lnTo>
                  <a:lnTo>
                    <a:pt x="582783" y="228115"/>
                  </a:lnTo>
                  <a:lnTo>
                    <a:pt x="592562" y="225262"/>
                  </a:lnTo>
                  <a:lnTo>
                    <a:pt x="612076" y="196805"/>
                  </a:lnTo>
                  <a:lnTo>
                    <a:pt x="612076" y="181997"/>
                  </a:lnTo>
                  <a:lnTo>
                    <a:pt x="582783" y="150287"/>
                  </a:lnTo>
                  <a:lnTo>
                    <a:pt x="577494" y="149618"/>
                  </a:lnTo>
                  <a:lnTo>
                    <a:pt x="630586" y="149618"/>
                  </a:lnTo>
                  <a:lnTo>
                    <a:pt x="653948" y="180644"/>
                  </a:lnTo>
                  <a:lnTo>
                    <a:pt x="653948" y="198246"/>
                  </a:lnTo>
                  <a:lnTo>
                    <a:pt x="651992" y="205936"/>
                  </a:lnTo>
                  <a:lnTo>
                    <a:pt x="644169" y="218916"/>
                  </a:lnTo>
                  <a:lnTo>
                    <a:pt x="638657" y="224339"/>
                  </a:lnTo>
                  <a:lnTo>
                    <a:pt x="631545" y="228695"/>
                  </a:lnTo>
                  <a:lnTo>
                    <a:pt x="631300" y="228828"/>
                  </a:lnTo>
                  <a:close/>
                </a:path>
                <a:path w="654050" h="241934">
                  <a:moveTo>
                    <a:pt x="478193" y="114681"/>
                  </a:moveTo>
                  <a:lnTo>
                    <a:pt x="474948" y="113391"/>
                  </a:lnTo>
                  <a:lnTo>
                    <a:pt x="470503" y="108235"/>
                  </a:lnTo>
                  <a:lnTo>
                    <a:pt x="469392" y="105168"/>
                  </a:lnTo>
                  <a:lnTo>
                    <a:pt x="469392" y="24003"/>
                  </a:lnTo>
                  <a:lnTo>
                    <a:pt x="469036" y="20447"/>
                  </a:lnTo>
                  <a:lnTo>
                    <a:pt x="468102" y="18046"/>
                  </a:lnTo>
                  <a:lnTo>
                    <a:pt x="465080" y="15557"/>
                  </a:lnTo>
                  <a:lnTo>
                    <a:pt x="462991" y="14935"/>
                  </a:lnTo>
                  <a:lnTo>
                    <a:pt x="460324" y="14935"/>
                  </a:lnTo>
                  <a:lnTo>
                    <a:pt x="454990" y="14935"/>
                  </a:lnTo>
                  <a:lnTo>
                    <a:pt x="454990" y="5600"/>
                  </a:lnTo>
                  <a:lnTo>
                    <a:pt x="512330" y="5600"/>
                  </a:lnTo>
                  <a:lnTo>
                    <a:pt x="512330" y="99212"/>
                  </a:lnTo>
                  <a:lnTo>
                    <a:pt x="587273" y="99212"/>
                  </a:lnTo>
                  <a:lnTo>
                    <a:pt x="587273" y="114680"/>
                  </a:lnTo>
                  <a:lnTo>
                    <a:pt x="478193" y="114681"/>
                  </a:lnTo>
                  <a:close/>
                </a:path>
                <a:path w="654050" h="241934">
                  <a:moveTo>
                    <a:pt x="616788" y="130149"/>
                  </a:moveTo>
                  <a:lnTo>
                    <a:pt x="614076" y="129349"/>
                  </a:lnTo>
                  <a:lnTo>
                    <a:pt x="611409" y="126149"/>
                  </a:lnTo>
                  <a:lnTo>
                    <a:pt x="610742" y="123570"/>
                  </a:lnTo>
                  <a:lnTo>
                    <a:pt x="610742" y="16357"/>
                  </a:lnTo>
                  <a:lnTo>
                    <a:pt x="609853" y="13423"/>
                  </a:lnTo>
                  <a:lnTo>
                    <a:pt x="606297" y="10579"/>
                  </a:lnTo>
                  <a:lnTo>
                    <a:pt x="603808" y="9867"/>
                  </a:lnTo>
                  <a:lnTo>
                    <a:pt x="595274" y="9867"/>
                  </a:lnTo>
                  <a:lnTo>
                    <a:pt x="595274" y="0"/>
                  </a:lnTo>
                  <a:lnTo>
                    <a:pt x="652614" y="0"/>
                  </a:lnTo>
                  <a:lnTo>
                    <a:pt x="652614" y="130149"/>
                  </a:lnTo>
                  <a:lnTo>
                    <a:pt x="616788" y="13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7171" y="1316778"/>
              <a:ext cx="163762" cy="19580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4891" y="1280159"/>
            <a:ext cx="1101471" cy="2450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5063" y="1618061"/>
            <a:ext cx="3734454" cy="2779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38" y="858507"/>
            <a:ext cx="2122931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3" y="1323936"/>
            <a:ext cx="2242936" cy="51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478" y="2579339"/>
            <a:ext cx="6426167" cy="3024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72" y="3023288"/>
            <a:ext cx="4743351" cy="3008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5236" y="3441192"/>
            <a:ext cx="5212080" cy="29885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38" y="858507"/>
            <a:ext cx="2122931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3" y="1323936"/>
            <a:ext cx="3665834" cy="51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436367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478" y="2419380"/>
            <a:ext cx="6426167" cy="3024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72" y="2863329"/>
            <a:ext cx="4743351" cy="3008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7997" y="3470148"/>
            <a:ext cx="5186620" cy="13927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063" y="1618061"/>
            <a:ext cx="3734454" cy="27797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6940" y="3881818"/>
            <a:ext cx="3334146" cy="289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1941" y="3307902"/>
            <a:ext cx="4113946" cy="2896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3503" y="4456358"/>
            <a:ext cx="4212359" cy="29023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189886" y="2466498"/>
            <a:ext cx="1283970" cy="442595"/>
            <a:chOff x="5189886" y="2466498"/>
            <a:chExt cx="1283970" cy="442595"/>
          </a:xfrm>
        </p:grpSpPr>
        <p:sp>
          <p:nvSpPr>
            <p:cNvPr id="7" name="object 7"/>
            <p:cNvSpPr/>
            <p:nvPr/>
          </p:nvSpPr>
          <p:spPr>
            <a:xfrm>
              <a:off x="5192267" y="2468880"/>
              <a:ext cx="1278890" cy="437515"/>
            </a:xfrm>
            <a:custGeom>
              <a:avLst/>
              <a:gdLst/>
              <a:ahLst/>
              <a:cxnLst/>
              <a:rect l="l" t="t" r="r" b="b"/>
              <a:pathLst>
                <a:path w="1278889" h="437514">
                  <a:moveTo>
                    <a:pt x="0" y="0"/>
                  </a:moveTo>
                  <a:lnTo>
                    <a:pt x="1278635" y="0"/>
                  </a:lnTo>
                  <a:lnTo>
                    <a:pt x="1278635" y="437387"/>
                  </a:lnTo>
                  <a:lnTo>
                    <a:pt x="0" y="437387"/>
                  </a:lnTo>
                  <a:lnTo>
                    <a:pt x="0" y="0"/>
                  </a:lnTo>
                  <a:close/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08640" y="2548409"/>
              <a:ext cx="1020444" cy="282575"/>
            </a:xfrm>
            <a:custGeom>
              <a:avLst/>
              <a:gdLst/>
              <a:ahLst/>
              <a:cxnLst/>
              <a:rect l="l" t="t" r="r" b="b"/>
              <a:pathLst>
                <a:path w="1020445" h="282575">
                  <a:moveTo>
                    <a:pt x="79354" y="165270"/>
                  </a:moveTo>
                  <a:lnTo>
                    <a:pt x="41551" y="159021"/>
                  </a:lnTo>
                  <a:lnTo>
                    <a:pt x="9580" y="126478"/>
                  </a:lnTo>
                  <a:lnTo>
                    <a:pt x="7810" y="118823"/>
                  </a:lnTo>
                  <a:lnTo>
                    <a:pt x="7810" y="101953"/>
                  </a:lnTo>
                  <a:lnTo>
                    <a:pt x="34053" y="65191"/>
                  </a:lnTo>
                  <a:lnTo>
                    <a:pt x="71563" y="55230"/>
                  </a:lnTo>
                  <a:lnTo>
                    <a:pt x="79354" y="54985"/>
                  </a:lnTo>
                  <a:lnTo>
                    <a:pt x="87126" y="55230"/>
                  </a:lnTo>
                  <a:lnTo>
                    <a:pt x="123978" y="65191"/>
                  </a:lnTo>
                  <a:lnTo>
                    <a:pt x="134931" y="73731"/>
                  </a:lnTo>
                  <a:lnTo>
                    <a:pt x="76230" y="73731"/>
                  </a:lnTo>
                  <a:lnTo>
                    <a:pt x="73210" y="74303"/>
                  </a:lnTo>
                  <a:lnTo>
                    <a:pt x="55298" y="103202"/>
                  </a:lnTo>
                  <a:lnTo>
                    <a:pt x="55298" y="117574"/>
                  </a:lnTo>
                  <a:lnTo>
                    <a:pt x="76230" y="146837"/>
                  </a:lnTo>
                  <a:lnTo>
                    <a:pt x="134931" y="146837"/>
                  </a:lnTo>
                  <a:lnTo>
                    <a:pt x="123978" y="155376"/>
                  </a:lnTo>
                  <a:lnTo>
                    <a:pt x="87126" y="165035"/>
                  </a:lnTo>
                  <a:lnTo>
                    <a:pt x="79354" y="165270"/>
                  </a:lnTo>
                  <a:close/>
                </a:path>
                <a:path w="1020445" h="282575">
                  <a:moveTo>
                    <a:pt x="134931" y="146837"/>
                  </a:moveTo>
                  <a:lnTo>
                    <a:pt x="82687" y="146837"/>
                  </a:lnTo>
                  <a:lnTo>
                    <a:pt x="85759" y="146316"/>
                  </a:lnTo>
                  <a:lnTo>
                    <a:pt x="91382" y="144233"/>
                  </a:lnTo>
                  <a:lnTo>
                    <a:pt x="103098" y="117574"/>
                  </a:lnTo>
                  <a:lnTo>
                    <a:pt x="103098" y="103202"/>
                  </a:lnTo>
                  <a:lnTo>
                    <a:pt x="79354" y="73731"/>
                  </a:lnTo>
                  <a:lnTo>
                    <a:pt x="134931" y="73731"/>
                  </a:lnTo>
                  <a:lnTo>
                    <a:pt x="136267" y="74772"/>
                  </a:lnTo>
                  <a:lnTo>
                    <a:pt x="141005" y="80604"/>
                  </a:lnTo>
                  <a:lnTo>
                    <a:pt x="147670" y="94350"/>
                  </a:lnTo>
                  <a:lnTo>
                    <a:pt x="149336" y="101953"/>
                  </a:lnTo>
                  <a:lnTo>
                    <a:pt x="149336" y="118823"/>
                  </a:lnTo>
                  <a:lnTo>
                    <a:pt x="147670" y="126478"/>
                  </a:lnTo>
                  <a:lnTo>
                    <a:pt x="141005" y="140016"/>
                  </a:lnTo>
                  <a:lnTo>
                    <a:pt x="136267" y="145796"/>
                  </a:lnTo>
                  <a:lnTo>
                    <a:pt x="134931" y="146837"/>
                  </a:lnTo>
                  <a:close/>
                </a:path>
                <a:path w="1020445" h="282575">
                  <a:moveTo>
                    <a:pt x="224942" y="169019"/>
                  </a:moveTo>
                  <a:lnTo>
                    <a:pt x="182869" y="169019"/>
                  </a:lnTo>
                  <a:lnTo>
                    <a:pt x="179745" y="168081"/>
                  </a:lnTo>
                  <a:lnTo>
                    <a:pt x="176413" y="164332"/>
                  </a:lnTo>
                  <a:lnTo>
                    <a:pt x="175580" y="161312"/>
                  </a:lnTo>
                  <a:lnTo>
                    <a:pt x="175580" y="26347"/>
                  </a:lnTo>
                  <a:lnTo>
                    <a:pt x="174538" y="22910"/>
                  </a:lnTo>
                  <a:lnTo>
                    <a:pt x="170373" y="19578"/>
                  </a:lnTo>
                  <a:lnTo>
                    <a:pt x="167561" y="18745"/>
                  </a:lnTo>
                  <a:lnTo>
                    <a:pt x="158084" y="18745"/>
                  </a:lnTo>
                  <a:lnTo>
                    <a:pt x="158084" y="7185"/>
                  </a:lnTo>
                  <a:lnTo>
                    <a:pt x="224942" y="7185"/>
                  </a:lnTo>
                  <a:lnTo>
                    <a:pt x="224942" y="87477"/>
                  </a:lnTo>
                  <a:lnTo>
                    <a:pt x="257434" y="87477"/>
                  </a:lnTo>
                  <a:lnTo>
                    <a:pt x="257434" y="102473"/>
                  </a:lnTo>
                  <a:lnTo>
                    <a:pt x="224942" y="102473"/>
                  </a:lnTo>
                  <a:lnTo>
                    <a:pt x="224942" y="169019"/>
                  </a:lnTo>
                  <a:close/>
                </a:path>
                <a:path w="1020445" h="282575">
                  <a:moveTo>
                    <a:pt x="224942" y="282115"/>
                  </a:moveTo>
                  <a:lnTo>
                    <a:pt x="179849" y="282115"/>
                  </a:lnTo>
                  <a:lnTo>
                    <a:pt x="176569" y="281073"/>
                  </a:lnTo>
                  <a:lnTo>
                    <a:pt x="173028" y="276908"/>
                  </a:lnTo>
                  <a:lnTo>
                    <a:pt x="172143" y="273992"/>
                  </a:lnTo>
                  <a:lnTo>
                    <a:pt x="172143" y="205259"/>
                  </a:lnTo>
                  <a:lnTo>
                    <a:pt x="27492" y="205259"/>
                  </a:lnTo>
                  <a:lnTo>
                    <a:pt x="27492" y="189014"/>
                  </a:lnTo>
                  <a:lnTo>
                    <a:pt x="224942" y="189014"/>
                  </a:lnTo>
                  <a:lnTo>
                    <a:pt x="224942" y="282115"/>
                  </a:lnTo>
                  <a:close/>
                </a:path>
                <a:path w="1020445" h="282575">
                  <a:moveTo>
                    <a:pt x="106222" y="28430"/>
                  </a:moveTo>
                  <a:lnTo>
                    <a:pt x="56860" y="28430"/>
                  </a:lnTo>
                  <a:lnTo>
                    <a:pt x="56860" y="17912"/>
                  </a:lnTo>
                  <a:lnTo>
                    <a:pt x="55819" y="15204"/>
                  </a:lnTo>
                  <a:lnTo>
                    <a:pt x="51653" y="12288"/>
                  </a:lnTo>
                  <a:lnTo>
                    <a:pt x="48841" y="11559"/>
                  </a:lnTo>
                  <a:lnTo>
                    <a:pt x="39989" y="11559"/>
                  </a:lnTo>
                  <a:lnTo>
                    <a:pt x="39989" y="0"/>
                  </a:lnTo>
                  <a:lnTo>
                    <a:pt x="106222" y="0"/>
                  </a:lnTo>
                  <a:lnTo>
                    <a:pt x="106222" y="28430"/>
                  </a:lnTo>
                  <a:close/>
                </a:path>
                <a:path w="1020445" h="282575">
                  <a:moveTo>
                    <a:pt x="157147" y="46863"/>
                  </a:moveTo>
                  <a:lnTo>
                    <a:pt x="0" y="46863"/>
                  </a:lnTo>
                  <a:lnTo>
                    <a:pt x="0" y="28430"/>
                  </a:lnTo>
                  <a:lnTo>
                    <a:pt x="157147" y="28430"/>
                  </a:lnTo>
                  <a:lnTo>
                    <a:pt x="157147" y="46863"/>
                  </a:lnTo>
                  <a:close/>
                </a:path>
                <a:path w="1020445" h="282575">
                  <a:moveTo>
                    <a:pt x="489874" y="207759"/>
                  </a:moveTo>
                  <a:lnTo>
                    <a:pt x="440512" y="207759"/>
                  </a:lnTo>
                  <a:lnTo>
                    <a:pt x="440512" y="186098"/>
                  </a:lnTo>
                  <a:lnTo>
                    <a:pt x="439522" y="183286"/>
                  </a:lnTo>
                  <a:lnTo>
                    <a:pt x="435565" y="180370"/>
                  </a:lnTo>
                  <a:lnTo>
                    <a:pt x="432909" y="179641"/>
                  </a:lnTo>
                  <a:lnTo>
                    <a:pt x="429577" y="179641"/>
                  </a:lnTo>
                  <a:lnTo>
                    <a:pt x="423016" y="179641"/>
                  </a:lnTo>
                  <a:lnTo>
                    <a:pt x="423016" y="167769"/>
                  </a:lnTo>
                  <a:lnTo>
                    <a:pt x="489874" y="167769"/>
                  </a:lnTo>
                  <a:lnTo>
                    <a:pt x="489874" y="207759"/>
                  </a:lnTo>
                  <a:close/>
                </a:path>
                <a:path w="1020445" h="282575">
                  <a:moveTo>
                    <a:pt x="489874" y="281490"/>
                  </a:moveTo>
                  <a:lnTo>
                    <a:pt x="302839" y="281490"/>
                  </a:lnTo>
                  <a:lnTo>
                    <a:pt x="299090" y="279928"/>
                  </a:lnTo>
                  <a:lnTo>
                    <a:pt x="294507" y="273679"/>
                  </a:lnTo>
                  <a:lnTo>
                    <a:pt x="293362" y="269930"/>
                  </a:lnTo>
                  <a:lnTo>
                    <a:pt x="293362" y="187347"/>
                  </a:lnTo>
                  <a:lnTo>
                    <a:pt x="292425" y="184536"/>
                  </a:lnTo>
                  <a:lnTo>
                    <a:pt x="288676" y="181620"/>
                  </a:lnTo>
                  <a:lnTo>
                    <a:pt x="285864" y="180891"/>
                  </a:lnTo>
                  <a:lnTo>
                    <a:pt x="282115" y="180891"/>
                  </a:lnTo>
                  <a:lnTo>
                    <a:pt x="275866" y="180891"/>
                  </a:lnTo>
                  <a:lnTo>
                    <a:pt x="275866" y="169019"/>
                  </a:lnTo>
                  <a:lnTo>
                    <a:pt x="343037" y="169019"/>
                  </a:lnTo>
                  <a:lnTo>
                    <a:pt x="343037" y="207759"/>
                  </a:lnTo>
                  <a:lnTo>
                    <a:pt x="489874" y="207759"/>
                  </a:lnTo>
                  <a:lnTo>
                    <a:pt x="489874" y="225879"/>
                  </a:lnTo>
                  <a:lnTo>
                    <a:pt x="343037" y="225879"/>
                  </a:lnTo>
                  <a:lnTo>
                    <a:pt x="343037" y="262432"/>
                  </a:lnTo>
                  <a:lnTo>
                    <a:pt x="489874" y="262432"/>
                  </a:lnTo>
                  <a:lnTo>
                    <a:pt x="489874" y="281490"/>
                  </a:lnTo>
                  <a:close/>
                </a:path>
                <a:path w="1020445" h="282575">
                  <a:moveTo>
                    <a:pt x="489874" y="262432"/>
                  </a:moveTo>
                  <a:lnTo>
                    <a:pt x="440512" y="262432"/>
                  </a:lnTo>
                  <a:lnTo>
                    <a:pt x="440512" y="225879"/>
                  </a:lnTo>
                  <a:lnTo>
                    <a:pt x="489874" y="225879"/>
                  </a:lnTo>
                  <a:lnTo>
                    <a:pt x="489874" y="262432"/>
                  </a:lnTo>
                  <a:close/>
                </a:path>
                <a:path w="1020445" h="282575">
                  <a:moveTo>
                    <a:pt x="283364" y="117469"/>
                  </a:moveTo>
                  <a:lnTo>
                    <a:pt x="278053" y="101848"/>
                  </a:lnTo>
                  <a:lnTo>
                    <a:pt x="284682" y="99769"/>
                  </a:lnTo>
                  <a:lnTo>
                    <a:pt x="291448" y="97279"/>
                  </a:lnTo>
                  <a:lnTo>
                    <a:pt x="325395" y="79032"/>
                  </a:lnTo>
                  <a:lnTo>
                    <a:pt x="354391" y="46784"/>
                  </a:lnTo>
                  <a:lnTo>
                    <a:pt x="359283" y="27805"/>
                  </a:lnTo>
                  <a:lnTo>
                    <a:pt x="359059" y="24427"/>
                  </a:lnTo>
                  <a:lnTo>
                    <a:pt x="358293" y="22181"/>
                  </a:lnTo>
                  <a:lnTo>
                    <a:pt x="355586" y="19682"/>
                  </a:lnTo>
                  <a:lnTo>
                    <a:pt x="353451" y="19057"/>
                  </a:lnTo>
                  <a:lnTo>
                    <a:pt x="350535" y="19057"/>
                  </a:lnTo>
                  <a:lnTo>
                    <a:pt x="344286" y="19057"/>
                  </a:lnTo>
                  <a:lnTo>
                    <a:pt x="344286" y="7498"/>
                  </a:lnTo>
                  <a:lnTo>
                    <a:pt x="417080" y="7498"/>
                  </a:lnTo>
                  <a:lnTo>
                    <a:pt x="417080" y="16245"/>
                  </a:lnTo>
                  <a:lnTo>
                    <a:pt x="417557" y="24472"/>
                  </a:lnTo>
                  <a:lnTo>
                    <a:pt x="434492" y="59359"/>
                  </a:lnTo>
                  <a:lnTo>
                    <a:pt x="389275" y="59359"/>
                  </a:lnTo>
                  <a:lnTo>
                    <a:pt x="358033" y="89430"/>
                  </a:lnTo>
                  <a:lnTo>
                    <a:pt x="322847" y="107013"/>
                  </a:lnTo>
                  <a:lnTo>
                    <a:pt x="291321" y="115927"/>
                  </a:lnTo>
                  <a:lnTo>
                    <a:pt x="283364" y="117469"/>
                  </a:lnTo>
                  <a:close/>
                </a:path>
                <a:path w="1020445" h="282575">
                  <a:moveTo>
                    <a:pt x="492998" y="111533"/>
                  </a:moveTo>
                  <a:lnTo>
                    <a:pt x="449562" y="98968"/>
                  </a:lnTo>
                  <a:lnTo>
                    <a:pt x="410949" y="78065"/>
                  </a:lnTo>
                  <a:lnTo>
                    <a:pt x="389275" y="59359"/>
                  </a:lnTo>
                  <a:lnTo>
                    <a:pt x="434492" y="59359"/>
                  </a:lnTo>
                  <a:lnTo>
                    <a:pt x="438198" y="63294"/>
                  </a:lnTo>
                  <a:lnTo>
                    <a:pt x="443792" y="68263"/>
                  </a:lnTo>
                  <a:lnTo>
                    <a:pt x="477494" y="87741"/>
                  </a:lnTo>
                  <a:lnTo>
                    <a:pt x="498934" y="95912"/>
                  </a:lnTo>
                  <a:lnTo>
                    <a:pt x="492998" y="111533"/>
                  </a:lnTo>
                  <a:close/>
                </a:path>
                <a:path w="1020445" h="282575">
                  <a:moveTo>
                    <a:pt x="507682" y="149024"/>
                  </a:moveTo>
                  <a:lnTo>
                    <a:pt x="269930" y="149024"/>
                  </a:lnTo>
                  <a:lnTo>
                    <a:pt x="269930" y="130591"/>
                  </a:lnTo>
                  <a:lnTo>
                    <a:pt x="507682" y="130591"/>
                  </a:lnTo>
                  <a:lnTo>
                    <a:pt x="507682" y="149024"/>
                  </a:lnTo>
                  <a:close/>
                </a:path>
                <a:path w="1020445" h="282575">
                  <a:moveTo>
                    <a:pt x="743247" y="113096"/>
                  </a:moveTo>
                  <a:lnTo>
                    <a:pt x="560585" y="113096"/>
                  </a:lnTo>
                  <a:lnTo>
                    <a:pt x="556836" y="111533"/>
                  </a:lnTo>
                  <a:lnTo>
                    <a:pt x="552254" y="105285"/>
                  </a:lnTo>
                  <a:lnTo>
                    <a:pt x="551108" y="101536"/>
                  </a:lnTo>
                  <a:lnTo>
                    <a:pt x="551108" y="30200"/>
                  </a:lnTo>
                  <a:lnTo>
                    <a:pt x="550067" y="27336"/>
                  </a:lnTo>
                  <a:lnTo>
                    <a:pt x="545901" y="24212"/>
                  </a:lnTo>
                  <a:lnTo>
                    <a:pt x="542985" y="23431"/>
                  </a:lnTo>
                  <a:lnTo>
                    <a:pt x="539236" y="23431"/>
                  </a:lnTo>
                  <a:lnTo>
                    <a:pt x="533613" y="23431"/>
                  </a:lnTo>
                  <a:lnTo>
                    <a:pt x="533613" y="12496"/>
                  </a:lnTo>
                  <a:lnTo>
                    <a:pt x="739914" y="12496"/>
                  </a:lnTo>
                  <a:lnTo>
                    <a:pt x="743247" y="16141"/>
                  </a:lnTo>
                  <a:lnTo>
                    <a:pt x="743247" y="30617"/>
                  </a:lnTo>
                  <a:lnTo>
                    <a:pt x="600783" y="30617"/>
                  </a:lnTo>
                  <a:lnTo>
                    <a:pt x="600783" y="94663"/>
                  </a:lnTo>
                  <a:lnTo>
                    <a:pt x="743247" y="94663"/>
                  </a:lnTo>
                  <a:lnTo>
                    <a:pt x="743247" y="113096"/>
                  </a:lnTo>
                  <a:close/>
                </a:path>
                <a:path w="1020445" h="282575">
                  <a:moveTo>
                    <a:pt x="743247" y="94663"/>
                  </a:moveTo>
                  <a:lnTo>
                    <a:pt x="693260" y="94663"/>
                  </a:lnTo>
                  <a:lnTo>
                    <a:pt x="693260" y="30617"/>
                  </a:lnTo>
                  <a:lnTo>
                    <a:pt x="743247" y="30617"/>
                  </a:lnTo>
                  <a:lnTo>
                    <a:pt x="743247" y="94663"/>
                  </a:lnTo>
                  <a:close/>
                </a:path>
                <a:path w="1020445" h="282575">
                  <a:moveTo>
                    <a:pt x="672327" y="143088"/>
                  </a:moveTo>
                  <a:lnTo>
                    <a:pt x="617966" y="143088"/>
                  </a:lnTo>
                  <a:lnTo>
                    <a:pt x="617966" y="113096"/>
                  </a:lnTo>
                  <a:lnTo>
                    <a:pt x="672327" y="113096"/>
                  </a:lnTo>
                  <a:lnTo>
                    <a:pt x="672327" y="143088"/>
                  </a:lnTo>
                  <a:close/>
                </a:path>
                <a:path w="1020445" h="282575">
                  <a:moveTo>
                    <a:pt x="763866" y="160583"/>
                  </a:moveTo>
                  <a:lnTo>
                    <a:pt x="526115" y="160583"/>
                  </a:lnTo>
                  <a:lnTo>
                    <a:pt x="526115" y="143088"/>
                  </a:lnTo>
                  <a:lnTo>
                    <a:pt x="763866" y="143088"/>
                  </a:lnTo>
                  <a:lnTo>
                    <a:pt x="763866" y="160583"/>
                  </a:lnTo>
                  <a:close/>
                </a:path>
                <a:path w="1020445" h="282575">
                  <a:moveTo>
                    <a:pt x="743872" y="281490"/>
                  </a:moveTo>
                  <a:lnTo>
                    <a:pt x="698362" y="281490"/>
                  </a:lnTo>
                  <a:lnTo>
                    <a:pt x="694978" y="280449"/>
                  </a:lnTo>
                  <a:lnTo>
                    <a:pt x="691854" y="276283"/>
                  </a:lnTo>
                  <a:lnTo>
                    <a:pt x="691073" y="273367"/>
                  </a:lnTo>
                  <a:lnTo>
                    <a:pt x="691073" y="208384"/>
                  </a:lnTo>
                  <a:lnTo>
                    <a:pt x="544860" y="208384"/>
                  </a:lnTo>
                  <a:lnTo>
                    <a:pt x="544860" y="190888"/>
                  </a:lnTo>
                  <a:lnTo>
                    <a:pt x="743872" y="190888"/>
                  </a:lnTo>
                  <a:lnTo>
                    <a:pt x="743872" y="281490"/>
                  </a:lnTo>
                  <a:close/>
                </a:path>
                <a:path w="1020445" h="282575">
                  <a:moveTo>
                    <a:pt x="1003805" y="33741"/>
                  </a:moveTo>
                  <a:lnTo>
                    <a:pt x="798233" y="33741"/>
                  </a:lnTo>
                  <a:lnTo>
                    <a:pt x="798233" y="15621"/>
                  </a:lnTo>
                  <a:lnTo>
                    <a:pt x="1003805" y="15621"/>
                  </a:lnTo>
                  <a:lnTo>
                    <a:pt x="1003805" y="33741"/>
                  </a:lnTo>
                  <a:close/>
                </a:path>
                <a:path w="1020445" h="282575">
                  <a:moveTo>
                    <a:pt x="873526" y="147774"/>
                  </a:moveTo>
                  <a:lnTo>
                    <a:pt x="824164" y="147774"/>
                  </a:lnTo>
                  <a:lnTo>
                    <a:pt x="824164" y="33741"/>
                  </a:lnTo>
                  <a:lnTo>
                    <a:pt x="873526" y="33741"/>
                  </a:lnTo>
                  <a:lnTo>
                    <a:pt x="873526" y="147774"/>
                  </a:lnTo>
                  <a:close/>
                </a:path>
                <a:path w="1020445" h="282575">
                  <a:moveTo>
                    <a:pt x="977249" y="147774"/>
                  </a:moveTo>
                  <a:lnTo>
                    <a:pt x="928199" y="147774"/>
                  </a:lnTo>
                  <a:lnTo>
                    <a:pt x="928199" y="33741"/>
                  </a:lnTo>
                  <a:lnTo>
                    <a:pt x="977249" y="33741"/>
                  </a:lnTo>
                  <a:lnTo>
                    <a:pt x="977249" y="147774"/>
                  </a:lnTo>
                  <a:close/>
                </a:path>
                <a:path w="1020445" h="282575">
                  <a:moveTo>
                    <a:pt x="1006929" y="166207"/>
                  </a:moveTo>
                  <a:lnTo>
                    <a:pt x="794484" y="166207"/>
                  </a:lnTo>
                  <a:lnTo>
                    <a:pt x="794484" y="147774"/>
                  </a:lnTo>
                  <a:lnTo>
                    <a:pt x="1006929" y="147774"/>
                  </a:lnTo>
                  <a:lnTo>
                    <a:pt x="1006929" y="166207"/>
                  </a:lnTo>
                  <a:close/>
                </a:path>
                <a:path w="1020445" h="282575">
                  <a:moveTo>
                    <a:pt x="879149" y="241813"/>
                  </a:moveTo>
                  <a:lnTo>
                    <a:pt x="824476" y="241813"/>
                  </a:lnTo>
                  <a:lnTo>
                    <a:pt x="824476" y="166207"/>
                  </a:lnTo>
                  <a:lnTo>
                    <a:pt x="879149" y="166207"/>
                  </a:lnTo>
                  <a:lnTo>
                    <a:pt x="879149" y="241813"/>
                  </a:lnTo>
                  <a:close/>
                </a:path>
                <a:path w="1020445" h="282575">
                  <a:moveTo>
                    <a:pt x="977249" y="241813"/>
                  </a:moveTo>
                  <a:lnTo>
                    <a:pt x="923513" y="241813"/>
                  </a:lnTo>
                  <a:lnTo>
                    <a:pt x="923513" y="166207"/>
                  </a:lnTo>
                  <a:lnTo>
                    <a:pt x="977249" y="166207"/>
                  </a:lnTo>
                  <a:lnTo>
                    <a:pt x="977249" y="241813"/>
                  </a:lnTo>
                  <a:close/>
                </a:path>
                <a:path w="1020445" h="282575">
                  <a:moveTo>
                    <a:pt x="1020051" y="259933"/>
                  </a:moveTo>
                  <a:lnTo>
                    <a:pt x="782299" y="259933"/>
                  </a:lnTo>
                  <a:lnTo>
                    <a:pt x="782299" y="241813"/>
                  </a:lnTo>
                  <a:lnTo>
                    <a:pt x="1020051" y="241813"/>
                  </a:lnTo>
                  <a:lnTo>
                    <a:pt x="1020051" y="259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271416" y="2546184"/>
            <a:ext cx="788670" cy="300355"/>
          </a:xfrm>
          <a:custGeom>
            <a:avLst/>
            <a:gdLst/>
            <a:ahLst/>
            <a:cxnLst/>
            <a:rect l="l" t="t" r="r" b="b"/>
            <a:pathLst>
              <a:path w="788670" h="300355">
                <a:moveTo>
                  <a:pt x="263258" y="257733"/>
                </a:moveTo>
                <a:lnTo>
                  <a:pt x="161899" y="257733"/>
                </a:lnTo>
                <a:lnTo>
                  <a:pt x="161899" y="174015"/>
                </a:lnTo>
                <a:lnTo>
                  <a:pt x="170992" y="172224"/>
                </a:lnTo>
                <a:lnTo>
                  <a:pt x="179806" y="169951"/>
                </a:lnTo>
                <a:lnTo>
                  <a:pt x="216941" y="151485"/>
                </a:lnTo>
                <a:lnTo>
                  <a:pt x="239915" y="120904"/>
                </a:lnTo>
                <a:lnTo>
                  <a:pt x="245960" y="87528"/>
                </a:lnTo>
                <a:lnTo>
                  <a:pt x="245440" y="76796"/>
                </a:lnTo>
                <a:lnTo>
                  <a:pt x="232829" y="40843"/>
                </a:lnTo>
                <a:lnTo>
                  <a:pt x="211594" y="20066"/>
                </a:lnTo>
                <a:lnTo>
                  <a:pt x="205816" y="16421"/>
                </a:lnTo>
                <a:lnTo>
                  <a:pt x="197104" y="12065"/>
                </a:lnTo>
                <a:lnTo>
                  <a:pt x="191655" y="9944"/>
                </a:lnTo>
                <a:lnTo>
                  <a:pt x="191655" y="87528"/>
                </a:lnTo>
                <a:lnTo>
                  <a:pt x="190677" y="103708"/>
                </a:lnTo>
                <a:lnTo>
                  <a:pt x="167462" y="146240"/>
                </a:lnTo>
                <a:lnTo>
                  <a:pt x="131457" y="155676"/>
                </a:lnTo>
                <a:lnTo>
                  <a:pt x="118046" y="154622"/>
                </a:lnTo>
                <a:lnTo>
                  <a:pt x="80213" y="129400"/>
                </a:lnTo>
                <a:lnTo>
                  <a:pt x="71259" y="87528"/>
                </a:lnTo>
                <a:lnTo>
                  <a:pt x="72263" y="71780"/>
                </a:lnTo>
                <a:lnTo>
                  <a:pt x="95910" y="29603"/>
                </a:lnTo>
                <a:lnTo>
                  <a:pt x="131457" y="20066"/>
                </a:lnTo>
                <a:lnTo>
                  <a:pt x="145148" y="21120"/>
                </a:lnTo>
                <a:lnTo>
                  <a:pt x="182892" y="46532"/>
                </a:lnTo>
                <a:lnTo>
                  <a:pt x="191655" y="87528"/>
                </a:lnTo>
                <a:lnTo>
                  <a:pt x="191655" y="9944"/>
                </a:lnTo>
                <a:lnTo>
                  <a:pt x="143675" y="330"/>
                </a:lnTo>
                <a:lnTo>
                  <a:pt x="131457" y="0"/>
                </a:lnTo>
                <a:lnTo>
                  <a:pt x="119240" y="330"/>
                </a:lnTo>
                <a:lnTo>
                  <a:pt x="75260" y="8382"/>
                </a:lnTo>
                <a:lnTo>
                  <a:pt x="41922" y="27178"/>
                </a:lnTo>
                <a:lnTo>
                  <a:pt x="18770" y="66763"/>
                </a:lnTo>
                <a:lnTo>
                  <a:pt x="16598" y="87528"/>
                </a:lnTo>
                <a:lnTo>
                  <a:pt x="16992" y="96761"/>
                </a:lnTo>
                <a:lnTo>
                  <a:pt x="30314" y="134962"/>
                </a:lnTo>
                <a:lnTo>
                  <a:pt x="59690" y="160528"/>
                </a:lnTo>
                <a:lnTo>
                  <a:pt x="101701" y="174015"/>
                </a:lnTo>
                <a:lnTo>
                  <a:pt x="101701" y="257733"/>
                </a:lnTo>
                <a:lnTo>
                  <a:pt x="0" y="257733"/>
                </a:lnTo>
                <a:lnTo>
                  <a:pt x="0" y="277799"/>
                </a:lnTo>
                <a:lnTo>
                  <a:pt x="263258" y="277799"/>
                </a:lnTo>
                <a:lnTo>
                  <a:pt x="263258" y="257733"/>
                </a:lnTo>
                <a:close/>
              </a:path>
              <a:path w="788670" h="300355">
                <a:moveTo>
                  <a:pt x="508660" y="88925"/>
                </a:moveTo>
                <a:lnTo>
                  <a:pt x="358432" y="88925"/>
                </a:lnTo>
                <a:lnTo>
                  <a:pt x="358432" y="19138"/>
                </a:lnTo>
                <a:lnTo>
                  <a:pt x="288963" y="19138"/>
                </a:lnTo>
                <a:lnTo>
                  <a:pt x="288963" y="30441"/>
                </a:lnTo>
                <a:lnTo>
                  <a:pt x="298653" y="30441"/>
                </a:lnTo>
                <a:lnTo>
                  <a:pt x="301625" y="31254"/>
                </a:lnTo>
                <a:lnTo>
                  <a:pt x="305714" y="34480"/>
                </a:lnTo>
                <a:lnTo>
                  <a:pt x="306844" y="37452"/>
                </a:lnTo>
                <a:lnTo>
                  <a:pt x="307060" y="41757"/>
                </a:lnTo>
                <a:lnTo>
                  <a:pt x="307060" y="96570"/>
                </a:lnTo>
                <a:lnTo>
                  <a:pt x="308241" y="100444"/>
                </a:lnTo>
                <a:lnTo>
                  <a:pt x="312978" y="106476"/>
                </a:lnTo>
                <a:lnTo>
                  <a:pt x="316852" y="107988"/>
                </a:lnTo>
                <a:lnTo>
                  <a:pt x="508660" y="107988"/>
                </a:lnTo>
                <a:lnTo>
                  <a:pt x="508660" y="88925"/>
                </a:lnTo>
                <a:close/>
              </a:path>
              <a:path w="788670" h="300355">
                <a:moveTo>
                  <a:pt x="511568" y="279222"/>
                </a:moveTo>
                <a:lnTo>
                  <a:pt x="366509" y="279222"/>
                </a:lnTo>
                <a:lnTo>
                  <a:pt x="366509" y="244983"/>
                </a:lnTo>
                <a:lnTo>
                  <a:pt x="508012" y="244983"/>
                </a:lnTo>
                <a:lnTo>
                  <a:pt x="508012" y="175514"/>
                </a:lnTo>
                <a:lnTo>
                  <a:pt x="306730" y="175514"/>
                </a:lnTo>
                <a:lnTo>
                  <a:pt x="306730" y="194576"/>
                </a:lnTo>
                <a:lnTo>
                  <a:pt x="453415" y="194576"/>
                </a:lnTo>
                <a:lnTo>
                  <a:pt x="453415" y="225590"/>
                </a:lnTo>
                <a:lnTo>
                  <a:pt x="293166" y="225590"/>
                </a:lnTo>
                <a:lnTo>
                  <a:pt x="293166" y="237553"/>
                </a:lnTo>
                <a:lnTo>
                  <a:pt x="300596" y="237553"/>
                </a:lnTo>
                <a:lnTo>
                  <a:pt x="303822" y="237553"/>
                </a:lnTo>
                <a:lnTo>
                  <a:pt x="306412" y="238404"/>
                </a:lnTo>
                <a:lnTo>
                  <a:pt x="310286" y="241858"/>
                </a:lnTo>
                <a:lnTo>
                  <a:pt x="311467" y="244983"/>
                </a:lnTo>
                <a:lnTo>
                  <a:pt x="311899" y="249504"/>
                </a:lnTo>
                <a:lnTo>
                  <a:pt x="311899" y="288810"/>
                </a:lnTo>
                <a:lnTo>
                  <a:pt x="312813" y="292201"/>
                </a:lnTo>
                <a:lnTo>
                  <a:pt x="316484" y="297586"/>
                </a:lnTo>
                <a:lnTo>
                  <a:pt x="319874" y="298932"/>
                </a:lnTo>
                <a:lnTo>
                  <a:pt x="511568" y="298932"/>
                </a:lnTo>
                <a:lnTo>
                  <a:pt x="511568" y="279222"/>
                </a:lnTo>
                <a:close/>
              </a:path>
              <a:path w="788670" h="300355">
                <a:moveTo>
                  <a:pt x="528701" y="133184"/>
                </a:moveTo>
                <a:lnTo>
                  <a:pt x="282829" y="133184"/>
                </a:lnTo>
                <a:lnTo>
                  <a:pt x="282829" y="152247"/>
                </a:lnTo>
                <a:lnTo>
                  <a:pt x="528701" y="152247"/>
                </a:lnTo>
                <a:lnTo>
                  <a:pt x="528701" y="133184"/>
                </a:lnTo>
                <a:close/>
              </a:path>
              <a:path w="788670" h="300355">
                <a:moveTo>
                  <a:pt x="711885" y="102819"/>
                </a:moveTo>
                <a:lnTo>
                  <a:pt x="704088" y="64427"/>
                </a:lnTo>
                <a:lnTo>
                  <a:pt x="674827" y="32118"/>
                </a:lnTo>
                <a:lnTo>
                  <a:pt x="664387" y="27457"/>
                </a:lnTo>
                <a:lnTo>
                  <a:pt x="664387" y="102819"/>
                </a:lnTo>
                <a:lnTo>
                  <a:pt x="663930" y="116941"/>
                </a:lnTo>
                <a:lnTo>
                  <a:pt x="652653" y="155397"/>
                </a:lnTo>
                <a:lnTo>
                  <a:pt x="633526" y="164211"/>
                </a:lnTo>
                <a:lnTo>
                  <a:pt x="625881" y="163233"/>
                </a:lnTo>
                <a:lnTo>
                  <a:pt x="605599" y="129273"/>
                </a:lnTo>
                <a:lnTo>
                  <a:pt x="603973" y="102819"/>
                </a:lnTo>
                <a:lnTo>
                  <a:pt x="604380" y="88417"/>
                </a:lnTo>
                <a:lnTo>
                  <a:pt x="614349" y="49834"/>
                </a:lnTo>
                <a:lnTo>
                  <a:pt x="633526" y="41109"/>
                </a:lnTo>
                <a:lnTo>
                  <a:pt x="647039" y="44970"/>
                </a:lnTo>
                <a:lnTo>
                  <a:pt x="656678" y="56540"/>
                </a:lnTo>
                <a:lnTo>
                  <a:pt x="662470" y="75819"/>
                </a:lnTo>
                <a:lnTo>
                  <a:pt x="664387" y="102819"/>
                </a:lnTo>
                <a:lnTo>
                  <a:pt x="664387" y="27457"/>
                </a:lnTo>
                <a:lnTo>
                  <a:pt x="660146" y="25920"/>
                </a:lnTo>
                <a:lnTo>
                  <a:pt x="651916" y="23952"/>
                </a:lnTo>
                <a:lnTo>
                  <a:pt x="643102" y="22758"/>
                </a:lnTo>
                <a:lnTo>
                  <a:pt x="633704" y="22364"/>
                </a:lnTo>
                <a:lnTo>
                  <a:pt x="624293" y="22758"/>
                </a:lnTo>
                <a:lnTo>
                  <a:pt x="586079" y="36144"/>
                </a:lnTo>
                <a:lnTo>
                  <a:pt x="559879" y="71475"/>
                </a:lnTo>
                <a:lnTo>
                  <a:pt x="554863" y="102819"/>
                </a:lnTo>
                <a:lnTo>
                  <a:pt x="555155" y="110502"/>
                </a:lnTo>
                <a:lnTo>
                  <a:pt x="569391" y="152539"/>
                </a:lnTo>
                <a:lnTo>
                  <a:pt x="606259" y="179451"/>
                </a:lnTo>
                <a:lnTo>
                  <a:pt x="633704" y="183273"/>
                </a:lnTo>
                <a:lnTo>
                  <a:pt x="643382" y="182880"/>
                </a:lnTo>
                <a:lnTo>
                  <a:pt x="681875" y="169494"/>
                </a:lnTo>
                <a:lnTo>
                  <a:pt x="707199" y="133997"/>
                </a:lnTo>
                <a:lnTo>
                  <a:pt x="711593" y="110947"/>
                </a:lnTo>
                <a:lnTo>
                  <a:pt x="711885" y="102819"/>
                </a:lnTo>
                <a:close/>
              </a:path>
              <a:path w="788670" h="300355">
                <a:moveTo>
                  <a:pt x="728687" y="233019"/>
                </a:moveTo>
                <a:lnTo>
                  <a:pt x="550672" y="233019"/>
                </a:lnTo>
                <a:lnTo>
                  <a:pt x="550672" y="251117"/>
                </a:lnTo>
                <a:lnTo>
                  <a:pt x="728687" y="251117"/>
                </a:lnTo>
                <a:lnTo>
                  <a:pt x="728687" y="233019"/>
                </a:lnTo>
                <a:close/>
              </a:path>
              <a:path w="788670" h="300355">
                <a:moveTo>
                  <a:pt x="788454" y="15582"/>
                </a:moveTo>
                <a:lnTo>
                  <a:pt x="719963" y="15582"/>
                </a:lnTo>
                <a:lnTo>
                  <a:pt x="719963" y="27546"/>
                </a:lnTo>
                <a:lnTo>
                  <a:pt x="727075" y="27546"/>
                </a:lnTo>
                <a:lnTo>
                  <a:pt x="730300" y="27546"/>
                </a:lnTo>
                <a:lnTo>
                  <a:pt x="732891" y="28295"/>
                </a:lnTo>
                <a:lnTo>
                  <a:pt x="736765" y="31305"/>
                </a:lnTo>
                <a:lnTo>
                  <a:pt x="737946" y="34213"/>
                </a:lnTo>
                <a:lnTo>
                  <a:pt x="738378" y="38519"/>
                </a:lnTo>
                <a:lnTo>
                  <a:pt x="738378" y="296240"/>
                </a:lnTo>
                <a:lnTo>
                  <a:pt x="741934" y="299897"/>
                </a:lnTo>
                <a:lnTo>
                  <a:pt x="788454" y="299897"/>
                </a:lnTo>
                <a:lnTo>
                  <a:pt x="788454" y="15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309838" y="1283627"/>
            <a:ext cx="851535" cy="241935"/>
            <a:chOff x="8309838" y="1283627"/>
            <a:chExt cx="851535" cy="241935"/>
          </a:xfrm>
        </p:grpSpPr>
        <p:sp>
          <p:nvSpPr>
            <p:cNvPr id="11" name="object 11"/>
            <p:cNvSpPr/>
            <p:nvPr/>
          </p:nvSpPr>
          <p:spPr>
            <a:xfrm>
              <a:off x="8309838" y="1283627"/>
              <a:ext cx="654050" cy="241935"/>
            </a:xfrm>
            <a:custGeom>
              <a:avLst/>
              <a:gdLst/>
              <a:ahLst/>
              <a:cxnLst/>
              <a:rect l="l" t="t" r="r" b="b"/>
              <a:pathLst>
                <a:path w="654050" h="241934">
                  <a:moveTo>
                    <a:pt x="23025" y="112814"/>
                  </a:moveTo>
                  <a:lnTo>
                    <a:pt x="19735" y="111480"/>
                  </a:lnTo>
                  <a:lnTo>
                    <a:pt x="15468" y="106146"/>
                  </a:lnTo>
                  <a:lnTo>
                    <a:pt x="14401" y="103035"/>
                  </a:lnTo>
                  <a:lnTo>
                    <a:pt x="14401" y="21247"/>
                  </a:lnTo>
                  <a:lnTo>
                    <a:pt x="13557" y="18891"/>
                  </a:lnTo>
                  <a:lnTo>
                    <a:pt x="10179" y="16579"/>
                  </a:lnTo>
                  <a:lnTo>
                    <a:pt x="8000" y="16002"/>
                  </a:lnTo>
                  <a:lnTo>
                    <a:pt x="5333" y="16001"/>
                  </a:lnTo>
                  <a:lnTo>
                    <a:pt x="0" y="16001"/>
                  </a:lnTo>
                  <a:lnTo>
                    <a:pt x="0" y="6400"/>
                  </a:lnTo>
                  <a:lnTo>
                    <a:pt x="124282" y="6400"/>
                  </a:lnTo>
                  <a:lnTo>
                    <a:pt x="124282" y="22136"/>
                  </a:lnTo>
                  <a:lnTo>
                    <a:pt x="57073" y="22136"/>
                  </a:lnTo>
                  <a:lnTo>
                    <a:pt x="57073" y="96545"/>
                  </a:lnTo>
                  <a:lnTo>
                    <a:pt x="132816" y="96545"/>
                  </a:lnTo>
                  <a:lnTo>
                    <a:pt x="132816" y="112814"/>
                  </a:lnTo>
                  <a:lnTo>
                    <a:pt x="23025" y="112814"/>
                  </a:lnTo>
                  <a:close/>
                </a:path>
                <a:path w="654050" h="241934">
                  <a:moveTo>
                    <a:pt x="199224" y="122148"/>
                  </a:moveTo>
                  <a:lnTo>
                    <a:pt x="163398" y="122148"/>
                  </a:lnTo>
                  <a:lnTo>
                    <a:pt x="160686" y="121348"/>
                  </a:lnTo>
                  <a:lnTo>
                    <a:pt x="158019" y="118148"/>
                  </a:lnTo>
                  <a:lnTo>
                    <a:pt x="157352" y="115747"/>
                  </a:lnTo>
                  <a:lnTo>
                    <a:pt x="157352" y="16357"/>
                  </a:lnTo>
                  <a:lnTo>
                    <a:pt x="156463" y="13423"/>
                  </a:lnTo>
                  <a:lnTo>
                    <a:pt x="152907" y="10579"/>
                  </a:lnTo>
                  <a:lnTo>
                    <a:pt x="150418" y="9867"/>
                  </a:lnTo>
                  <a:lnTo>
                    <a:pt x="141884" y="9867"/>
                  </a:lnTo>
                  <a:lnTo>
                    <a:pt x="141884" y="0"/>
                  </a:lnTo>
                  <a:lnTo>
                    <a:pt x="199224" y="0"/>
                  </a:lnTo>
                  <a:lnTo>
                    <a:pt x="199224" y="122148"/>
                  </a:lnTo>
                  <a:close/>
                </a:path>
                <a:path w="654050" h="241934">
                  <a:moveTo>
                    <a:pt x="199224" y="171488"/>
                  </a:moveTo>
                  <a:lnTo>
                    <a:pt x="157352" y="171488"/>
                  </a:lnTo>
                  <a:lnTo>
                    <a:pt x="157352" y="147840"/>
                  </a:lnTo>
                  <a:lnTo>
                    <a:pt x="154063" y="144818"/>
                  </a:lnTo>
                  <a:lnTo>
                    <a:pt x="141884" y="144818"/>
                  </a:lnTo>
                  <a:lnTo>
                    <a:pt x="141884" y="135216"/>
                  </a:lnTo>
                  <a:lnTo>
                    <a:pt x="199224" y="135216"/>
                  </a:lnTo>
                  <a:lnTo>
                    <a:pt x="199224" y="171488"/>
                  </a:lnTo>
                  <a:close/>
                </a:path>
                <a:path w="654050" h="241934">
                  <a:moveTo>
                    <a:pt x="199224" y="234162"/>
                  </a:moveTo>
                  <a:lnTo>
                    <a:pt x="44716" y="234162"/>
                  </a:lnTo>
                  <a:lnTo>
                    <a:pt x="41471" y="232829"/>
                  </a:lnTo>
                  <a:lnTo>
                    <a:pt x="37738" y="227495"/>
                  </a:lnTo>
                  <a:lnTo>
                    <a:pt x="36804" y="224294"/>
                  </a:lnTo>
                  <a:lnTo>
                    <a:pt x="36804" y="151574"/>
                  </a:lnTo>
                  <a:lnTo>
                    <a:pt x="36004" y="149218"/>
                  </a:lnTo>
                  <a:lnTo>
                    <a:pt x="32804" y="146551"/>
                  </a:lnTo>
                  <a:lnTo>
                    <a:pt x="30492" y="145884"/>
                  </a:lnTo>
                  <a:lnTo>
                    <a:pt x="22136" y="145884"/>
                  </a:lnTo>
                  <a:lnTo>
                    <a:pt x="22136" y="136283"/>
                  </a:lnTo>
                  <a:lnTo>
                    <a:pt x="79209" y="136283"/>
                  </a:lnTo>
                  <a:lnTo>
                    <a:pt x="79209" y="171488"/>
                  </a:lnTo>
                  <a:lnTo>
                    <a:pt x="199224" y="171488"/>
                  </a:lnTo>
                  <a:lnTo>
                    <a:pt x="199224" y="187223"/>
                  </a:lnTo>
                  <a:lnTo>
                    <a:pt x="79209" y="187223"/>
                  </a:lnTo>
                  <a:lnTo>
                    <a:pt x="79209" y="217893"/>
                  </a:lnTo>
                  <a:lnTo>
                    <a:pt x="199224" y="217893"/>
                  </a:lnTo>
                  <a:lnTo>
                    <a:pt x="199224" y="234162"/>
                  </a:lnTo>
                  <a:close/>
                </a:path>
                <a:path w="654050" h="241934">
                  <a:moveTo>
                    <a:pt x="199224" y="217893"/>
                  </a:moveTo>
                  <a:lnTo>
                    <a:pt x="157352" y="217893"/>
                  </a:lnTo>
                  <a:lnTo>
                    <a:pt x="157352" y="187223"/>
                  </a:lnTo>
                  <a:lnTo>
                    <a:pt x="199224" y="187223"/>
                  </a:lnTo>
                  <a:lnTo>
                    <a:pt x="199224" y="217893"/>
                  </a:lnTo>
                  <a:close/>
                </a:path>
                <a:path w="654050" h="241934">
                  <a:moveTo>
                    <a:pt x="425653" y="235229"/>
                  </a:moveTo>
                  <a:lnTo>
                    <a:pt x="388029" y="235229"/>
                  </a:lnTo>
                  <a:lnTo>
                    <a:pt x="385114" y="232206"/>
                  </a:lnTo>
                  <a:lnTo>
                    <a:pt x="385114" y="114414"/>
                  </a:lnTo>
                  <a:lnTo>
                    <a:pt x="354444" y="114414"/>
                  </a:lnTo>
                  <a:lnTo>
                    <a:pt x="354444" y="98678"/>
                  </a:lnTo>
                  <a:lnTo>
                    <a:pt x="385114" y="98678"/>
                  </a:lnTo>
                  <a:lnTo>
                    <a:pt x="385114" y="19913"/>
                  </a:lnTo>
                  <a:lnTo>
                    <a:pt x="384403" y="16179"/>
                  </a:lnTo>
                  <a:lnTo>
                    <a:pt x="381558" y="11557"/>
                  </a:lnTo>
                  <a:lnTo>
                    <a:pt x="378447" y="10401"/>
                  </a:lnTo>
                  <a:lnTo>
                    <a:pt x="369379" y="10401"/>
                  </a:lnTo>
                  <a:lnTo>
                    <a:pt x="369379" y="0"/>
                  </a:lnTo>
                  <a:lnTo>
                    <a:pt x="425653" y="0"/>
                  </a:lnTo>
                  <a:lnTo>
                    <a:pt x="425653" y="235229"/>
                  </a:lnTo>
                  <a:close/>
                </a:path>
                <a:path w="654050" h="241934">
                  <a:moveTo>
                    <a:pt x="360578" y="211759"/>
                  </a:moveTo>
                  <a:lnTo>
                    <a:pt x="252831" y="211759"/>
                  </a:lnTo>
                  <a:lnTo>
                    <a:pt x="249631" y="210517"/>
                  </a:lnTo>
                  <a:lnTo>
                    <a:pt x="245363" y="205550"/>
                  </a:lnTo>
                  <a:lnTo>
                    <a:pt x="244297" y="202358"/>
                  </a:lnTo>
                  <a:lnTo>
                    <a:pt x="244297" y="117221"/>
                  </a:lnTo>
                  <a:lnTo>
                    <a:pt x="243497" y="115004"/>
                  </a:lnTo>
                  <a:lnTo>
                    <a:pt x="240296" y="112165"/>
                  </a:lnTo>
                  <a:lnTo>
                    <a:pt x="238163" y="111455"/>
                  </a:lnTo>
                  <a:lnTo>
                    <a:pt x="235496" y="111455"/>
                  </a:lnTo>
                  <a:lnTo>
                    <a:pt x="229628" y="111455"/>
                  </a:lnTo>
                  <a:lnTo>
                    <a:pt x="229628" y="101345"/>
                  </a:lnTo>
                  <a:lnTo>
                    <a:pt x="306438" y="101345"/>
                  </a:lnTo>
                  <a:lnTo>
                    <a:pt x="306438" y="21335"/>
                  </a:lnTo>
                  <a:lnTo>
                    <a:pt x="238429" y="21335"/>
                  </a:lnTo>
                  <a:lnTo>
                    <a:pt x="238429" y="5867"/>
                  </a:lnTo>
                  <a:lnTo>
                    <a:pt x="343420" y="5867"/>
                  </a:lnTo>
                  <a:lnTo>
                    <a:pt x="345420" y="6578"/>
                  </a:lnTo>
                  <a:lnTo>
                    <a:pt x="347732" y="9423"/>
                  </a:lnTo>
                  <a:lnTo>
                    <a:pt x="348227" y="11557"/>
                  </a:lnTo>
                  <a:lnTo>
                    <a:pt x="348310" y="116281"/>
                  </a:lnTo>
                  <a:lnTo>
                    <a:pt x="286702" y="116281"/>
                  </a:lnTo>
                  <a:lnTo>
                    <a:pt x="286702" y="196024"/>
                  </a:lnTo>
                  <a:lnTo>
                    <a:pt x="360578" y="196024"/>
                  </a:lnTo>
                  <a:lnTo>
                    <a:pt x="360578" y="211759"/>
                  </a:lnTo>
                  <a:close/>
                </a:path>
                <a:path w="654050" h="241934">
                  <a:moveTo>
                    <a:pt x="571804" y="241630"/>
                  </a:moveTo>
                  <a:lnTo>
                    <a:pt x="531074" y="236621"/>
                  </a:lnTo>
                  <a:lnTo>
                    <a:pt x="492150" y="205936"/>
                  </a:lnTo>
                  <a:lnTo>
                    <a:pt x="490194" y="198246"/>
                  </a:lnTo>
                  <a:lnTo>
                    <a:pt x="490194" y="180644"/>
                  </a:lnTo>
                  <a:lnTo>
                    <a:pt x="518206" y="147026"/>
                  </a:lnTo>
                  <a:lnTo>
                    <a:pt x="562811" y="137025"/>
                  </a:lnTo>
                  <a:lnTo>
                    <a:pt x="571804" y="136817"/>
                  </a:lnTo>
                  <a:lnTo>
                    <a:pt x="580922" y="137025"/>
                  </a:lnTo>
                  <a:lnTo>
                    <a:pt x="619744" y="144318"/>
                  </a:lnTo>
                  <a:lnTo>
                    <a:pt x="630586" y="149618"/>
                  </a:lnTo>
                  <a:lnTo>
                    <a:pt x="565937" y="149618"/>
                  </a:lnTo>
                  <a:lnTo>
                    <a:pt x="560603" y="150287"/>
                  </a:lnTo>
                  <a:lnTo>
                    <a:pt x="532599" y="181997"/>
                  </a:lnTo>
                  <a:lnTo>
                    <a:pt x="532599" y="196805"/>
                  </a:lnTo>
                  <a:lnTo>
                    <a:pt x="560603" y="228115"/>
                  </a:lnTo>
                  <a:lnTo>
                    <a:pt x="565937" y="228828"/>
                  </a:lnTo>
                  <a:lnTo>
                    <a:pt x="631300" y="228828"/>
                  </a:lnTo>
                  <a:lnTo>
                    <a:pt x="625928" y="231753"/>
                  </a:lnTo>
                  <a:lnTo>
                    <a:pt x="580922" y="241430"/>
                  </a:lnTo>
                  <a:lnTo>
                    <a:pt x="571804" y="241630"/>
                  </a:lnTo>
                  <a:close/>
                </a:path>
                <a:path w="654050" h="241934">
                  <a:moveTo>
                    <a:pt x="631300" y="228828"/>
                  </a:moveTo>
                  <a:lnTo>
                    <a:pt x="577494" y="228828"/>
                  </a:lnTo>
                  <a:lnTo>
                    <a:pt x="582783" y="228115"/>
                  </a:lnTo>
                  <a:lnTo>
                    <a:pt x="592562" y="225262"/>
                  </a:lnTo>
                  <a:lnTo>
                    <a:pt x="612076" y="196805"/>
                  </a:lnTo>
                  <a:lnTo>
                    <a:pt x="612076" y="181997"/>
                  </a:lnTo>
                  <a:lnTo>
                    <a:pt x="582783" y="150287"/>
                  </a:lnTo>
                  <a:lnTo>
                    <a:pt x="577494" y="149618"/>
                  </a:lnTo>
                  <a:lnTo>
                    <a:pt x="630586" y="149618"/>
                  </a:lnTo>
                  <a:lnTo>
                    <a:pt x="653948" y="180644"/>
                  </a:lnTo>
                  <a:lnTo>
                    <a:pt x="653948" y="198246"/>
                  </a:lnTo>
                  <a:lnTo>
                    <a:pt x="651992" y="205936"/>
                  </a:lnTo>
                  <a:lnTo>
                    <a:pt x="644169" y="218916"/>
                  </a:lnTo>
                  <a:lnTo>
                    <a:pt x="638657" y="224339"/>
                  </a:lnTo>
                  <a:lnTo>
                    <a:pt x="631545" y="228695"/>
                  </a:lnTo>
                  <a:lnTo>
                    <a:pt x="631300" y="228828"/>
                  </a:lnTo>
                  <a:close/>
                </a:path>
                <a:path w="654050" h="241934">
                  <a:moveTo>
                    <a:pt x="478193" y="114681"/>
                  </a:moveTo>
                  <a:lnTo>
                    <a:pt x="474948" y="113391"/>
                  </a:lnTo>
                  <a:lnTo>
                    <a:pt x="470503" y="108235"/>
                  </a:lnTo>
                  <a:lnTo>
                    <a:pt x="469392" y="105168"/>
                  </a:lnTo>
                  <a:lnTo>
                    <a:pt x="469392" y="24003"/>
                  </a:lnTo>
                  <a:lnTo>
                    <a:pt x="469036" y="20447"/>
                  </a:lnTo>
                  <a:lnTo>
                    <a:pt x="468102" y="18046"/>
                  </a:lnTo>
                  <a:lnTo>
                    <a:pt x="465080" y="15557"/>
                  </a:lnTo>
                  <a:lnTo>
                    <a:pt x="462991" y="14935"/>
                  </a:lnTo>
                  <a:lnTo>
                    <a:pt x="460324" y="14935"/>
                  </a:lnTo>
                  <a:lnTo>
                    <a:pt x="454990" y="14935"/>
                  </a:lnTo>
                  <a:lnTo>
                    <a:pt x="454990" y="5600"/>
                  </a:lnTo>
                  <a:lnTo>
                    <a:pt x="512330" y="5600"/>
                  </a:lnTo>
                  <a:lnTo>
                    <a:pt x="512330" y="99212"/>
                  </a:lnTo>
                  <a:lnTo>
                    <a:pt x="587273" y="99212"/>
                  </a:lnTo>
                  <a:lnTo>
                    <a:pt x="587273" y="114680"/>
                  </a:lnTo>
                  <a:lnTo>
                    <a:pt x="478193" y="114681"/>
                  </a:lnTo>
                  <a:close/>
                </a:path>
                <a:path w="654050" h="241934">
                  <a:moveTo>
                    <a:pt x="616788" y="130149"/>
                  </a:moveTo>
                  <a:lnTo>
                    <a:pt x="614076" y="129349"/>
                  </a:lnTo>
                  <a:lnTo>
                    <a:pt x="611409" y="126149"/>
                  </a:lnTo>
                  <a:lnTo>
                    <a:pt x="610742" y="123570"/>
                  </a:lnTo>
                  <a:lnTo>
                    <a:pt x="610742" y="16357"/>
                  </a:lnTo>
                  <a:lnTo>
                    <a:pt x="609853" y="13423"/>
                  </a:lnTo>
                  <a:lnTo>
                    <a:pt x="606297" y="10579"/>
                  </a:lnTo>
                  <a:lnTo>
                    <a:pt x="603808" y="9867"/>
                  </a:lnTo>
                  <a:lnTo>
                    <a:pt x="595274" y="9867"/>
                  </a:lnTo>
                  <a:lnTo>
                    <a:pt x="595274" y="0"/>
                  </a:lnTo>
                  <a:lnTo>
                    <a:pt x="652614" y="0"/>
                  </a:lnTo>
                  <a:lnTo>
                    <a:pt x="652614" y="130149"/>
                  </a:lnTo>
                  <a:lnTo>
                    <a:pt x="616788" y="13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7171" y="1316778"/>
              <a:ext cx="163762" cy="19580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64891" y="1280159"/>
            <a:ext cx="1101471" cy="2450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38" y="858507"/>
            <a:ext cx="2122931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3" y="1323936"/>
            <a:ext cx="3665834" cy="51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436367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478" y="2419380"/>
            <a:ext cx="6426167" cy="3024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72" y="2863329"/>
            <a:ext cx="4743351" cy="3008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7055" y="3508248"/>
            <a:ext cx="4223130" cy="22279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38" y="858507"/>
            <a:ext cx="2122931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3" y="1323936"/>
            <a:ext cx="4671491" cy="51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436367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478" y="2419380"/>
            <a:ext cx="6426167" cy="3024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72" y="2863329"/>
            <a:ext cx="4743351" cy="3008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6138" y="3582996"/>
            <a:ext cx="5428611" cy="36561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2601" y="4572389"/>
            <a:ext cx="6483531" cy="15633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38" y="858507"/>
            <a:ext cx="2122931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3" y="1323936"/>
            <a:ext cx="4671491" cy="51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436367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478" y="2419380"/>
            <a:ext cx="6426167" cy="3024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72" y="2863329"/>
            <a:ext cx="4743351" cy="3008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0849" y="3599786"/>
            <a:ext cx="5610164" cy="25596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38" y="858507"/>
            <a:ext cx="2122931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46" y="1321262"/>
            <a:ext cx="4271902" cy="5162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068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9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19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5664" y="2579027"/>
            <a:ext cx="2347211" cy="2999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2972" y="3470361"/>
            <a:ext cx="3199058" cy="291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850" y="4360445"/>
            <a:ext cx="3199180" cy="2999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38" y="858507"/>
            <a:ext cx="2122931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91" y="1329821"/>
            <a:ext cx="3789401" cy="5071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478" y="2579339"/>
            <a:ext cx="5225849" cy="2999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432" y="3024225"/>
            <a:ext cx="5797266" cy="29992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184696" y="3474110"/>
            <a:ext cx="1897380" cy="291465"/>
            <a:chOff x="1184696" y="3474110"/>
            <a:chExt cx="1897380" cy="291465"/>
          </a:xfrm>
        </p:grpSpPr>
        <p:sp>
          <p:nvSpPr>
            <p:cNvPr id="8" name="object 8"/>
            <p:cNvSpPr/>
            <p:nvPr/>
          </p:nvSpPr>
          <p:spPr>
            <a:xfrm>
              <a:off x="1184696" y="3474110"/>
              <a:ext cx="1656714" cy="291465"/>
            </a:xfrm>
            <a:custGeom>
              <a:avLst/>
              <a:gdLst/>
              <a:ahLst/>
              <a:cxnLst/>
              <a:rect l="l" t="t" r="r" b="b"/>
              <a:pathLst>
                <a:path w="1656714" h="291464">
                  <a:moveTo>
                    <a:pt x="180891" y="273992"/>
                  </a:moveTo>
                  <a:lnTo>
                    <a:pt x="150586" y="273992"/>
                  </a:lnTo>
                  <a:lnTo>
                    <a:pt x="150586" y="127154"/>
                  </a:lnTo>
                  <a:lnTo>
                    <a:pt x="93101" y="127154"/>
                  </a:lnTo>
                  <a:lnTo>
                    <a:pt x="93101" y="100286"/>
                  </a:lnTo>
                  <a:lnTo>
                    <a:pt x="150586" y="100286"/>
                  </a:lnTo>
                  <a:lnTo>
                    <a:pt x="150586" y="5935"/>
                  </a:lnTo>
                  <a:lnTo>
                    <a:pt x="180891" y="5935"/>
                  </a:lnTo>
                  <a:lnTo>
                    <a:pt x="180891" y="273992"/>
                  </a:lnTo>
                  <a:close/>
                </a:path>
                <a:path w="1656714" h="291464">
                  <a:moveTo>
                    <a:pt x="49049" y="210883"/>
                  </a:moveTo>
                  <a:lnTo>
                    <a:pt x="0" y="210883"/>
                  </a:lnTo>
                  <a:lnTo>
                    <a:pt x="0" y="27492"/>
                  </a:lnTo>
                  <a:lnTo>
                    <a:pt x="110909" y="27492"/>
                  </a:lnTo>
                  <a:lnTo>
                    <a:pt x="110909" y="54361"/>
                  </a:lnTo>
                  <a:lnTo>
                    <a:pt x="31241" y="54361"/>
                  </a:lnTo>
                  <a:lnTo>
                    <a:pt x="31241" y="184015"/>
                  </a:lnTo>
                  <a:lnTo>
                    <a:pt x="128807" y="184015"/>
                  </a:lnTo>
                  <a:lnTo>
                    <a:pt x="131216" y="204010"/>
                  </a:lnTo>
                  <a:lnTo>
                    <a:pt x="93205" y="208956"/>
                  </a:lnTo>
                  <a:lnTo>
                    <a:pt x="56756" y="210779"/>
                  </a:lnTo>
                  <a:lnTo>
                    <a:pt x="49049" y="210883"/>
                  </a:lnTo>
                  <a:close/>
                </a:path>
                <a:path w="1656714" h="291464">
                  <a:moveTo>
                    <a:pt x="128807" y="184015"/>
                  </a:moveTo>
                  <a:lnTo>
                    <a:pt x="47175" y="184015"/>
                  </a:lnTo>
                  <a:lnTo>
                    <a:pt x="57641" y="183937"/>
                  </a:lnTo>
                  <a:lnTo>
                    <a:pt x="67795" y="183702"/>
                  </a:lnTo>
                  <a:lnTo>
                    <a:pt x="106769" y="180969"/>
                  </a:lnTo>
                  <a:lnTo>
                    <a:pt x="128092" y="178079"/>
                  </a:lnTo>
                  <a:lnTo>
                    <a:pt x="128807" y="184015"/>
                  </a:lnTo>
                  <a:close/>
                </a:path>
                <a:path w="1656714" h="291464">
                  <a:moveTo>
                    <a:pt x="239313" y="288051"/>
                  </a:moveTo>
                  <a:lnTo>
                    <a:pt x="209008" y="288051"/>
                  </a:lnTo>
                  <a:lnTo>
                    <a:pt x="209008" y="0"/>
                  </a:lnTo>
                  <a:lnTo>
                    <a:pt x="239313" y="0"/>
                  </a:lnTo>
                  <a:lnTo>
                    <a:pt x="239313" y="288051"/>
                  </a:lnTo>
                  <a:close/>
                </a:path>
                <a:path w="1656714" h="291464">
                  <a:moveTo>
                    <a:pt x="495498" y="288051"/>
                  </a:moveTo>
                  <a:lnTo>
                    <a:pt x="464568" y="288051"/>
                  </a:lnTo>
                  <a:lnTo>
                    <a:pt x="464568" y="0"/>
                  </a:lnTo>
                  <a:lnTo>
                    <a:pt x="495498" y="0"/>
                  </a:lnTo>
                  <a:lnTo>
                    <a:pt x="495498" y="288051"/>
                  </a:lnTo>
                  <a:close/>
                </a:path>
                <a:path w="1656714" h="291464">
                  <a:moveTo>
                    <a:pt x="343974" y="219006"/>
                  </a:moveTo>
                  <a:lnTo>
                    <a:pt x="302383" y="207095"/>
                  </a:lnTo>
                  <a:lnTo>
                    <a:pt x="276647" y="171830"/>
                  </a:lnTo>
                  <a:lnTo>
                    <a:pt x="271302" y="99515"/>
                  </a:lnTo>
                  <a:lnTo>
                    <a:pt x="271521" y="93101"/>
                  </a:lnTo>
                  <a:lnTo>
                    <a:pt x="283169" y="52252"/>
                  </a:lnTo>
                  <a:lnTo>
                    <a:pt x="314763" y="24681"/>
                  </a:lnTo>
                  <a:lnTo>
                    <a:pt x="343974" y="19370"/>
                  </a:lnTo>
                  <a:lnTo>
                    <a:pt x="351775" y="19701"/>
                  </a:lnTo>
                  <a:lnTo>
                    <a:pt x="391081" y="35635"/>
                  </a:lnTo>
                  <a:lnTo>
                    <a:pt x="401537" y="47487"/>
                  </a:lnTo>
                  <a:lnTo>
                    <a:pt x="338350" y="47487"/>
                  </a:lnTo>
                  <a:lnTo>
                    <a:pt x="332935" y="48529"/>
                  </a:lnTo>
                  <a:lnTo>
                    <a:pt x="304453" y="79510"/>
                  </a:lnTo>
                  <a:lnTo>
                    <a:pt x="300983" y="103098"/>
                  </a:lnTo>
                  <a:lnTo>
                    <a:pt x="301085" y="139173"/>
                  </a:lnTo>
                  <a:lnTo>
                    <a:pt x="317939" y="182557"/>
                  </a:lnTo>
                  <a:lnTo>
                    <a:pt x="338350" y="191201"/>
                  </a:lnTo>
                  <a:lnTo>
                    <a:pt x="401486" y="191201"/>
                  </a:lnTo>
                  <a:lnTo>
                    <a:pt x="400727" y="192362"/>
                  </a:lnTo>
                  <a:lnTo>
                    <a:pt x="366380" y="216018"/>
                  </a:lnTo>
                  <a:lnTo>
                    <a:pt x="351775" y="218674"/>
                  </a:lnTo>
                  <a:lnTo>
                    <a:pt x="343974" y="219006"/>
                  </a:lnTo>
                  <a:close/>
                </a:path>
                <a:path w="1656714" h="291464">
                  <a:moveTo>
                    <a:pt x="401486" y="191201"/>
                  </a:moveTo>
                  <a:lnTo>
                    <a:pt x="349598" y="191201"/>
                  </a:lnTo>
                  <a:lnTo>
                    <a:pt x="355013" y="190159"/>
                  </a:lnTo>
                  <a:lnTo>
                    <a:pt x="365427" y="185994"/>
                  </a:lnTo>
                  <a:lnTo>
                    <a:pt x="385067" y="153154"/>
                  </a:lnTo>
                  <a:lnTo>
                    <a:pt x="386964" y="103098"/>
                  </a:lnTo>
                  <a:lnTo>
                    <a:pt x="386863" y="99515"/>
                  </a:lnTo>
                  <a:lnTo>
                    <a:pt x="369749" y="56131"/>
                  </a:lnTo>
                  <a:lnTo>
                    <a:pt x="349598" y="47487"/>
                  </a:lnTo>
                  <a:lnTo>
                    <a:pt x="401537" y="47487"/>
                  </a:lnTo>
                  <a:lnTo>
                    <a:pt x="415401" y="83728"/>
                  </a:lnTo>
                  <a:lnTo>
                    <a:pt x="416645" y="99515"/>
                  </a:lnTo>
                  <a:lnTo>
                    <a:pt x="416645" y="139173"/>
                  </a:lnTo>
                  <a:lnTo>
                    <a:pt x="408303" y="179319"/>
                  </a:lnTo>
                  <a:lnTo>
                    <a:pt x="404779" y="186163"/>
                  </a:lnTo>
                  <a:lnTo>
                    <a:pt x="401486" y="191201"/>
                  </a:lnTo>
                  <a:close/>
                </a:path>
                <a:path w="1656714" h="291464">
                  <a:moveTo>
                    <a:pt x="766678" y="288051"/>
                  </a:moveTo>
                  <a:lnTo>
                    <a:pt x="735749" y="288051"/>
                  </a:lnTo>
                  <a:lnTo>
                    <a:pt x="735749" y="131216"/>
                  </a:lnTo>
                  <a:lnTo>
                    <a:pt x="683575" y="131216"/>
                  </a:lnTo>
                  <a:lnTo>
                    <a:pt x="683575" y="104348"/>
                  </a:lnTo>
                  <a:lnTo>
                    <a:pt x="735749" y="104348"/>
                  </a:lnTo>
                  <a:lnTo>
                    <a:pt x="735749" y="0"/>
                  </a:lnTo>
                  <a:lnTo>
                    <a:pt x="766678" y="0"/>
                  </a:lnTo>
                  <a:lnTo>
                    <a:pt x="766678" y="288051"/>
                  </a:lnTo>
                  <a:close/>
                </a:path>
                <a:path w="1656714" h="291464">
                  <a:moveTo>
                    <a:pt x="596409" y="216819"/>
                  </a:moveTo>
                  <a:lnTo>
                    <a:pt x="546110" y="216819"/>
                  </a:lnTo>
                  <a:lnTo>
                    <a:pt x="546110" y="23119"/>
                  </a:lnTo>
                  <a:lnTo>
                    <a:pt x="677951" y="23119"/>
                  </a:lnTo>
                  <a:lnTo>
                    <a:pt x="677951" y="49674"/>
                  </a:lnTo>
                  <a:lnTo>
                    <a:pt x="576727" y="49674"/>
                  </a:lnTo>
                  <a:lnTo>
                    <a:pt x="576727" y="104973"/>
                  </a:lnTo>
                  <a:lnTo>
                    <a:pt x="667016" y="104973"/>
                  </a:lnTo>
                  <a:lnTo>
                    <a:pt x="667016" y="131216"/>
                  </a:lnTo>
                  <a:lnTo>
                    <a:pt x="576727" y="131216"/>
                  </a:lnTo>
                  <a:lnTo>
                    <a:pt x="576727" y="190263"/>
                  </a:lnTo>
                  <a:lnTo>
                    <a:pt x="703376" y="190263"/>
                  </a:lnTo>
                  <a:lnTo>
                    <a:pt x="705756" y="210258"/>
                  </a:lnTo>
                  <a:lnTo>
                    <a:pt x="661656" y="215208"/>
                  </a:lnTo>
                  <a:lnTo>
                    <a:pt x="612655" y="216741"/>
                  </a:lnTo>
                  <a:lnTo>
                    <a:pt x="596409" y="216819"/>
                  </a:lnTo>
                  <a:close/>
                </a:path>
                <a:path w="1656714" h="291464">
                  <a:moveTo>
                    <a:pt x="703376" y="190263"/>
                  </a:moveTo>
                  <a:lnTo>
                    <a:pt x="603907" y="190263"/>
                  </a:lnTo>
                  <a:lnTo>
                    <a:pt x="617869" y="190175"/>
                  </a:lnTo>
                  <a:lnTo>
                    <a:pt x="631322" y="189912"/>
                  </a:lnTo>
                  <a:lnTo>
                    <a:pt x="680372" y="186944"/>
                  </a:lnTo>
                  <a:lnTo>
                    <a:pt x="702632" y="184015"/>
                  </a:lnTo>
                  <a:lnTo>
                    <a:pt x="703376" y="190263"/>
                  </a:lnTo>
                  <a:close/>
                </a:path>
                <a:path w="1656714" h="291464">
                  <a:moveTo>
                    <a:pt x="1024425" y="117782"/>
                  </a:moveTo>
                  <a:lnTo>
                    <a:pt x="832286" y="117782"/>
                  </a:lnTo>
                  <a:lnTo>
                    <a:pt x="832286" y="49987"/>
                  </a:lnTo>
                  <a:lnTo>
                    <a:pt x="988496" y="49987"/>
                  </a:lnTo>
                  <a:lnTo>
                    <a:pt x="988496" y="32179"/>
                  </a:lnTo>
                  <a:lnTo>
                    <a:pt x="830724" y="32179"/>
                  </a:lnTo>
                  <a:lnTo>
                    <a:pt x="830724" y="7185"/>
                  </a:lnTo>
                  <a:lnTo>
                    <a:pt x="1018801" y="7185"/>
                  </a:lnTo>
                  <a:lnTo>
                    <a:pt x="1018801" y="74043"/>
                  </a:lnTo>
                  <a:lnTo>
                    <a:pt x="862591" y="74043"/>
                  </a:lnTo>
                  <a:lnTo>
                    <a:pt x="862591" y="92788"/>
                  </a:lnTo>
                  <a:lnTo>
                    <a:pt x="1024425" y="92788"/>
                  </a:lnTo>
                  <a:lnTo>
                    <a:pt x="1024425" y="117782"/>
                  </a:lnTo>
                  <a:close/>
                </a:path>
                <a:path w="1656714" h="291464">
                  <a:moveTo>
                    <a:pt x="1058479" y="161208"/>
                  </a:moveTo>
                  <a:lnTo>
                    <a:pt x="794171" y="161208"/>
                  </a:lnTo>
                  <a:lnTo>
                    <a:pt x="794171" y="135590"/>
                  </a:lnTo>
                  <a:lnTo>
                    <a:pt x="1058479" y="135590"/>
                  </a:lnTo>
                  <a:lnTo>
                    <a:pt x="1058479" y="161208"/>
                  </a:lnTo>
                  <a:close/>
                </a:path>
                <a:path w="1656714" h="291464">
                  <a:moveTo>
                    <a:pt x="1028799" y="290238"/>
                  </a:moveTo>
                  <a:lnTo>
                    <a:pt x="831974" y="290238"/>
                  </a:lnTo>
                  <a:lnTo>
                    <a:pt x="831974" y="222130"/>
                  </a:lnTo>
                  <a:lnTo>
                    <a:pt x="990058" y="222130"/>
                  </a:lnTo>
                  <a:lnTo>
                    <a:pt x="990058" y="204322"/>
                  </a:lnTo>
                  <a:lnTo>
                    <a:pt x="830412" y="204322"/>
                  </a:lnTo>
                  <a:lnTo>
                    <a:pt x="830412" y="179329"/>
                  </a:lnTo>
                  <a:lnTo>
                    <a:pt x="1020363" y="179329"/>
                  </a:lnTo>
                  <a:lnTo>
                    <a:pt x="1020363" y="246499"/>
                  </a:lnTo>
                  <a:lnTo>
                    <a:pt x="862279" y="246499"/>
                  </a:lnTo>
                  <a:lnTo>
                    <a:pt x="862279" y="265244"/>
                  </a:lnTo>
                  <a:lnTo>
                    <a:pt x="1028799" y="265244"/>
                  </a:lnTo>
                  <a:lnTo>
                    <a:pt x="1028799" y="290238"/>
                  </a:lnTo>
                  <a:close/>
                </a:path>
                <a:path w="1656714" h="291464">
                  <a:moveTo>
                    <a:pt x="1287795" y="52486"/>
                  </a:moveTo>
                  <a:lnTo>
                    <a:pt x="1122837" y="52486"/>
                  </a:lnTo>
                  <a:lnTo>
                    <a:pt x="1122837" y="27180"/>
                  </a:lnTo>
                  <a:lnTo>
                    <a:pt x="1287795" y="27180"/>
                  </a:lnTo>
                  <a:lnTo>
                    <a:pt x="1287795" y="52486"/>
                  </a:lnTo>
                  <a:close/>
                </a:path>
                <a:path w="1656714" h="291464">
                  <a:moveTo>
                    <a:pt x="1182509" y="186202"/>
                  </a:moveTo>
                  <a:lnTo>
                    <a:pt x="1152205" y="186202"/>
                  </a:lnTo>
                  <a:lnTo>
                    <a:pt x="1152205" y="52486"/>
                  </a:lnTo>
                  <a:lnTo>
                    <a:pt x="1182509" y="52486"/>
                  </a:lnTo>
                  <a:lnTo>
                    <a:pt x="1182509" y="186202"/>
                  </a:lnTo>
                  <a:close/>
                </a:path>
                <a:path w="1656714" h="291464">
                  <a:moveTo>
                    <a:pt x="1296586" y="186202"/>
                  </a:moveTo>
                  <a:lnTo>
                    <a:pt x="1218542" y="186202"/>
                  </a:lnTo>
                  <a:lnTo>
                    <a:pt x="1224061" y="186098"/>
                  </a:lnTo>
                  <a:lnTo>
                    <a:pt x="1229685" y="185889"/>
                  </a:lnTo>
                  <a:lnTo>
                    <a:pt x="1229685" y="52486"/>
                  </a:lnTo>
                  <a:lnTo>
                    <a:pt x="1259989" y="52486"/>
                  </a:lnTo>
                  <a:lnTo>
                    <a:pt x="1259989" y="184952"/>
                  </a:lnTo>
                  <a:lnTo>
                    <a:pt x="1296476" y="184952"/>
                  </a:lnTo>
                  <a:lnTo>
                    <a:pt x="1296586" y="186202"/>
                  </a:lnTo>
                  <a:close/>
                </a:path>
                <a:path w="1656714" h="291464">
                  <a:moveTo>
                    <a:pt x="1296476" y="184952"/>
                  </a:moveTo>
                  <a:lnTo>
                    <a:pt x="1259989" y="184952"/>
                  </a:lnTo>
                  <a:lnTo>
                    <a:pt x="1269050" y="184425"/>
                  </a:lnTo>
                  <a:lnTo>
                    <a:pt x="1278110" y="183781"/>
                  </a:lnTo>
                  <a:lnTo>
                    <a:pt x="1287170" y="183019"/>
                  </a:lnTo>
                  <a:lnTo>
                    <a:pt x="1296230" y="182140"/>
                  </a:lnTo>
                  <a:lnTo>
                    <a:pt x="1296476" y="184952"/>
                  </a:lnTo>
                  <a:close/>
                </a:path>
                <a:path w="1656714" h="291464">
                  <a:moveTo>
                    <a:pt x="1188758" y="211508"/>
                  </a:moveTo>
                  <a:lnTo>
                    <a:pt x="1119713" y="211508"/>
                  </a:lnTo>
                  <a:lnTo>
                    <a:pt x="1119713" y="186202"/>
                  </a:lnTo>
                  <a:lnTo>
                    <a:pt x="1296586" y="186202"/>
                  </a:lnTo>
                  <a:lnTo>
                    <a:pt x="1298417" y="207134"/>
                  </a:lnTo>
                  <a:lnTo>
                    <a:pt x="1286760" y="208286"/>
                  </a:lnTo>
                  <a:lnTo>
                    <a:pt x="1220312" y="211274"/>
                  </a:lnTo>
                  <a:lnTo>
                    <a:pt x="1188758" y="211508"/>
                  </a:lnTo>
                  <a:close/>
                </a:path>
                <a:path w="1656714" h="291464">
                  <a:moveTo>
                    <a:pt x="1344655" y="288051"/>
                  </a:moveTo>
                  <a:lnTo>
                    <a:pt x="1313726" y="288051"/>
                  </a:lnTo>
                  <a:lnTo>
                    <a:pt x="1313726" y="0"/>
                  </a:lnTo>
                  <a:lnTo>
                    <a:pt x="1344655" y="0"/>
                  </a:lnTo>
                  <a:lnTo>
                    <a:pt x="1344655" y="104035"/>
                  </a:lnTo>
                  <a:lnTo>
                    <a:pt x="1389019" y="104035"/>
                  </a:lnTo>
                  <a:lnTo>
                    <a:pt x="1389019" y="130903"/>
                  </a:lnTo>
                  <a:lnTo>
                    <a:pt x="1344655" y="130903"/>
                  </a:lnTo>
                  <a:lnTo>
                    <a:pt x="1344655" y="288051"/>
                  </a:lnTo>
                  <a:close/>
                </a:path>
                <a:path w="1656714" h="291464">
                  <a:moveTo>
                    <a:pt x="1467124" y="152460"/>
                  </a:moveTo>
                  <a:lnTo>
                    <a:pt x="1428823" y="143351"/>
                  </a:lnTo>
                  <a:lnTo>
                    <a:pt x="1396986" y="103411"/>
                  </a:lnTo>
                  <a:lnTo>
                    <a:pt x="1395580" y="96225"/>
                  </a:lnTo>
                  <a:lnTo>
                    <a:pt x="1395580" y="66545"/>
                  </a:lnTo>
                  <a:lnTo>
                    <a:pt x="1412919" y="31398"/>
                  </a:lnTo>
                  <a:lnTo>
                    <a:pt x="1449941" y="11793"/>
                  </a:lnTo>
                  <a:lnTo>
                    <a:pt x="1467124" y="10309"/>
                  </a:lnTo>
                  <a:lnTo>
                    <a:pt x="1476028" y="10680"/>
                  </a:lnTo>
                  <a:lnTo>
                    <a:pt x="1516594" y="26995"/>
                  </a:lnTo>
                  <a:lnTo>
                    <a:pt x="1526913" y="37177"/>
                  </a:lnTo>
                  <a:lnTo>
                    <a:pt x="1459834" y="37177"/>
                  </a:lnTo>
                  <a:lnTo>
                    <a:pt x="1453586" y="38271"/>
                  </a:lnTo>
                  <a:lnTo>
                    <a:pt x="1426093" y="65868"/>
                  </a:lnTo>
                  <a:lnTo>
                    <a:pt x="1425260" y="70398"/>
                  </a:lnTo>
                  <a:lnTo>
                    <a:pt x="1425260" y="92372"/>
                  </a:lnTo>
                  <a:lnTo>
                    <a:pt x="1453586" y="124499"/>
                  </a:lnTo>
                  <a:lnTo>
                    <a:pt x="1459834" y="125592"/>
                  </a:lnTo>
                  <a:lnTo>
                    <a:pt x="1526913" y="125592"/>
                  </a:lnTo>
                  <a:lnTo>
                    <a:pt x="1521329" y="131372"/>
                  </a:lnTo>
                  <a:lnTo>
                    <a:pt x="1484307" y="150976"/>
                  </a:lnTo>
                  <a:lnTo>
                    <a:pt x="1476028" y="152089"/>
                  </a:lnTo>
                  <a:lnTo>
                    <a:pt x="1467124" y="152460"/>
                  </a:lnTo>
                  <a:close/>
                </a:path>
                <a:path w="1656714" h="291464">
                  <a:moveTo>
                    <a:pt x="1526913" y="125592"/>
                  </a:moveTo>
                  <a:lnTo>
                    <a:pt x="1474205" y="125592"/>
                  </a:lnTo>
                  <a:lnTo>
                    <a:pt x="1480402" y="124499"/>
                  </a:lnTo>
                  <a:lnTo>
                    <a:pt x="1491024" y="120125"/>
                  </a:lnTo>
                  <a:lnTo>
                    <a:pt x="1508988" y="92372"/>
                  </a:lnTo>
                  <a:lnTo>
                    <a:pt x="1508988" y="70398"/>
                  </a:lnTo>
                  <a:lnTo>
                    <a:pt x="1480402" y="38271"/>
                  </a:lnTo>
                  <a:lnTo>
                    <a:pt x="1474205" y="37177"/>
                  </a:lnTo>
                  <a:lnTo>
                    <a:pt x="1526913" y="37177"/>
                  </a:lnTo>
                  <a:lnTo>
                    <a:pt x="1527265" y="37542"/>
                  </a:lnTo>
                  <a:lnTo>
                    <a:pt x="1531639" y="44363"/>
                  </a:lnTo>
                  <a:lnTo>
                    <a:pt x="1537262" y="59359"/>
                  </a:lnTo>
                  <a:lnTo>
                    <a:pt x="1538668" y="66545"/>
                  </a:lnTo>
                  <a:lnTo>
                    <a:pt x="1538668" y="96225"/>
                  </a:lnTo>
                  <a:lnTo>
                    <a:pt x="1537262" y="103411"/>
                  </a:lnTo>
                  <a:lnTo>
                    <a:pt x="1531639" y="118407"/>
                  </a:lnTo>
                  <a:lnTo>
                    <a:pt x="1527265" y="125228"/>
                  </a:lnTo>
                  <a:lnTo>
                    <a:pt x="1526913" y="125592"/>
                  </a:lnTo>
                  <a:close/>
                </a:path>
                <a:path w="1656714" h="291464">
                  <a:moveTo>
                    <a:pt x="1615211" y="290863"/>
                  </a:moveTo>
                  <a:lnTo>
                    <a:pt x="1584281" y="290863"/>
                  </a:lnTo>
                  <a:lnTo>
                    <a:pt x="1584281" y="208696"/>
                  </a:lnTo>
                  <a:lnTo>
                    <a:pt x="1433070" y="208696"/>
                  </a:lnTo>
                  <a:lnTo>
                    <a:pt x="1433070" y="182140"/>
                  </a:lnTo>
                  <a:lnTo>
                    <a:pt x="1615211" y="182140"/>
                  </a:lnTo>
                  <a:lnTo>
                    <a:pt x="1615211" y="290863"/>
                  </a:lnTo>
                  <a:close/>
                </a:path>
                <a:path w="1656714" h="291464">
                  <a:moveTo>
                    <a:pt x="1615211" y="167144"/>
                  </a:moveTo>
                  <a:lnTo>
                    <a:pt x="1584594" y="167144"/>
                  </a:lnTo>
                  <a:lnTo>
                    <a:pt x="1584594" y="0"/>
                  </a:lnTo>
                  <a:lnTo>
                    <a:pt x="1615211" y="0"/>
                  </a:lnTo>
                  <a:lnTo>
                    <a:pt x="1615211" y="67482"/>
                  </a:lnTo>
                  <a:lnTo>
                    <a:pt x="1656138" y="67482"/>
                  </a:lnTo>
                  <a:lnTo>
                    <a:pt x="1656138" y="94350"/>
                  </a:lnTo>
                  <a:lnTo>
                    <a:pt x="1615211" y="94350"/>
                  </a:lnTo>
                  <a:lnTo>
                    <a:pt x="1615211" y="167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2704" y="3556901"/>
              <a:ext cx="219006" cy="10809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77936" y="3471298"/>
            <a:ext cx="3022975" cy="29898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4432" y="3915872"/>
            <a:ext cx="5597629" cy="2999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3746" y="4364194"/>
            <a:ext cx="1929506" cy="2936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38" y="858507"/>
            <a:ext cx="2122931" cy="2477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4999" y="1329821"/>
            <a:ext cx="2653665" cy="507365"/>
          </a:xfrm>
          <a:custGeom>
            <a:avLst/>
            <a:gdLst/>
            <a:ahLst/>
            <a:cxnLst/>
            <a:rect l="l" t="t" r="r" b="b"/>
            <a:pathLst>
              <a:path w="2653665" h="507364">
                <a:moveTo>
                  <a:pt x="404937" y="496409"/>
                </a:moveTo>
                <a:lnTo>
                  <a:pt x="85587" y="496409"/>
                </a:lnTo>
                <a:lnTo>
                  <a:pt x="85587" y="361608"/>
                </a:lnTo>
                <a:lnTo>
                  <a:pt x="339141" y="361608"/>
                </a:lnTo>
                <a:lnTo>
                  <a:pt x="339141" y="314000"/>
                </a:lnTo>
                <a:lnTo>
                  <a:pt x="82913" y="314000"/>
                </a:lnTo>
                <a:lnTo>
                  <a:pt x="82913" y="270136"/>
                </a:lnTo>
                <a:lnTo>
                  <a:pt x="391029" y="270136"/>
                </a:lnTo>
                <a:lnTo>
                  <a:pt x="391029" y="404402"/>
                </a:lnTo>
                <a:lnTo>
                  <a:pt x="137475" y="404402"/>
                </a:lnTo>
                <a:lnTo>
                  <a:pt x="137475" y="452545"/>
                </a:lnTo>
                <a:lnTo>
                  <a:pt x="404937" y="452545"/>
                </a:lnTo>
                <a:lnTo>
                  <a:pt x="404937" y="496409"/>
                </a:lnTo>
                <a:close/>
              </a:path>
              <a:path w="2653665" h="507364">
                <a:moveTo>
                  <a:pt x="391029" y="245530"/>
                </a:moveTo>
                <a:lnTo>
                  <a:pt x="338606" y="245530"/>
                </a:lnTo>
                <a:lnTo>
                  <a:pt x="338606" y="0"/>
                </a:lnTo>
                <a:lnTo>
                  <a:pt x="391029" y="0"/>
                </a:lnTo>
                <a:lnTo>
                  <a:pt x="391029" y="245530"/>
                </a:lnTo>
                <a:close/>
              </a:path>
              <a:path w="2653665" h="507364">
                <a:moveTo>
                  <a:pt x="122497" y="231622"/>
                </a:moveTo>
                <a:lnTo>
                  <a:pt x="81475" y="226657"/>
                </a:lnTo>
                <a:lnTo>
                  <a:pt x="39250" y="206397"/>
                </a:lnTo>
                <a:lnTo>
                  <a:pt x="12119" y="175755"/>
                </a:lnTo>
                <a:lnTo>
                  <a:pt x="484" y="139314"/>
                </a:lnTo>
                <a:lnTo>
                  <a:pt x="0" y="129986"/>
                </a:lnTo>
                <a:lnTo>
                  <a:pt x="0" y="108589"/>
                </a:lnTo>
                <a:lnTo>
                  <a:pt x="12119" y="63355"/>
                </a:lnTo>
                <a:lnTo>
                  <a:pt x="39250" y="32697"/>
                </a:lnTo>
                <a:lnTo>
                  <a:pt x="81475" y="12069"/>
                </a:lnTo>
                <a:lnTo>
                  <a:pt x="122497" y="6953"/>
                </a:lnTo>
                <a:lnTo>
                  <a:pt x="137040" y="7522"/>
                </a:lnTo>
                <a:lnTo>
                  <a:pt x="175455" y="16047"/>
                </a:lnTo>
                <a:lnTo>
                  <a:pt x="213969" y="39584"/>
                </a:lnTo>
                <a:lnTo>
                  <a:pt x="225947" y="52957"/>
                </a:lnTo>
                <a:lnTo>
                  <a:pt x="122497" y="52957"/>
                </a:lnTo>
                <a:lnTo>
                  <a:pt x="114172" y="53258"/>
                </a:lnTo>
                <a:lnTo>
                  <a:pt x="74354" y="66949"/>
                </a:lnTo>
                <a:lnTo>
                  <a:pt x="50817" y="104310"/>
                </a:lnTo>
                <a:lnTo>
                  <a:pt x="50817" y="134265"/>
                </a:lnTo>
                <a:lnTo>
                  <a:pt x="69540" y="167698"/>
                </a:lnTo>
                <a:lnTo>
                  <a:pt x="106316" y="184883"/>
                </a:lnTo>
                <a:lnTo>
                  <a:pt x="122497" y="186153"/>
                </a:lnTo>
                <a:lnTo>
                  <a:pt x="225947" y="186153"/>
                </a:lnTo>
                <a:lnTo>
                  <a:pt x="221241" y="192071"/>
                </a:lnTo>
                <a:lnTo>
                  <a:pt x="186487" y="218031"/>
                </a:lnTo>
                <a:lnTo>
                  <a:pt x="137040" y="231070"/>
                </a:lnTo>
                <a:lnTo>
                  <a:pt x="122497" y="231622"/>
                </a:lnTo>
                <a:close/>
              </a:path>
              <a:path w="2653665" h="507364">
                <a:moveTo>
                  <a:pt x="225947" y="186153"/>
                </a:moveTo>
                <a:lnTo>
                  <a:pt x="122497" y="186153"/>
                </a:lnTo>
                <a:lnTo>
                  <a:pt x="130822" y="185835"/>
                </a:lnTo>
                <a:lnTo>
                  <a:pt x="138679" y="184883"/>
                </a:lnTo>
                <a:lnTo>
                  <a:pt x="175455" y="167698"/>
                </a:lnTo>
                <a:lnTo>
                  <a:pt x="194177" y="134265"/>
                </a:lnTo>
                <a:lnTo>
                  <a:pt x="194177" y="104310"/>
                </a:lnTo>
                <a:lnTo>
                  <a:pt x="170640" y="67316"/>
                </a:lnTo>
                <a:lnTo>
                  <a:pt x="130822" y="53275"/>
                </a:lnTo>
                <a:lnTo>
                  <a:pt x="122497" y="52957"/>
                </a:lnTo>
                <a:lnTo>
                  <a:pt x="225947" y="52957"/>
                </a:lnTo>
                <a:lnTo>
                  <a:pt x="243056" y="90402"/>
                </a:lnTo>
                <a:lnTo>
                  <a:pt x="244995" y="108589"/>
                </a:lnTo>
                <a:lnTo>
                  <a:pt x="244995" y="129986"/>
                </a:lnTo>
                <a:lnTo>
                  <a:pt x="232875" y="175755"/>
                </a:lnTo>
                <a:lnTo>
                  <a:pt x="227543" y="184147"/>
                </a:lnTo>
                <a:lnTo>
                  <a:pt x="225947" y="186153"/>
                </a:lnTo>
                <a:close/>
              </a:path>
              <a:path w="2653665" h="507364">
                <a:moveTo>
                  <a:pt x="691656" y="273346"/>
                </a:moveTo>
                <a:lnTo>
                  <a:pt x="461104" y="273346"/>
                </a:lnTo>
                <a:lnTo>
                  <a:pt x="461104" y="25141"/>
                </a:lnTo>
                <a:lnTo>
                  <a:pt x="512992" y="25141"/>
                </a:lnTo>
                <a:lnTo>
                  <a:pt x="512992" y="110194"/>
                </a:lnTo>
                <a:lnTo>
                  <a:pt x="691656" y="110194"/>
                </a:lnTo>
                <a:lnTo>
                  <a:pt x="691656" y="154593"/>
                </a:lnTo>
                <a:lnTo>
                  <a:pt x="512992" y="154593"/>
                </a:lnTo>
                <a:lnTo>
                  <a:pt x="512992" y="228412"/>
                </a:lnTo>
                <a:lnTo>
                  <a:pt x="691656" y="228412"/>
                </a:lnTo>
                <a:lnTo>
                  <a:pt x="691656" y="273346"/>
                </a:lnTo>
                <a:close/>
              </a:path>
              <a:path w="2653665" h="507364">
                <a:moveTo>
                  <a:pt x="691656" y="110194"/>
                </a:moveTo>
                <a:lnTo>
                  <a:pt x="639769" y="110194"/>
                </a:lnTo>
                <a:lnTo>
                  <a:pt x="639769" y="25141"/>
                </a:lnTo>
                <a:lnTo>
                  <a:pt x="691656" y="25141"/>
                </a:lnTo>
                <a:lnTo>
                  <a:pt x="691656" y="110194"/>
                </a:lnTo>
                <a:close/>
              </a:path>
              <a:path w="2653665" h="507364">
                <a:moveTo>
                  <a:pt x="691656" y="228412"/>
                </a:moveTo>
                <a:lnTo>
                  <a:pt x="639769" y="228412"/>
                </a:lnTo>
                <a:lnTo>
                  <a:pt x="639769" y="154593"/>
                </a:lnTo>
                <a:lnTo>
                  <a:pt x="691656" y="154593"/>
                </a:lnTo>
                <a:lnTo>
                  <a:pt x="691656" y="228412"/>
                </a:lnTo>
                <a:close/>
              </a:path>
              <a:path w="2653665" h="507364">
                <a:moveTo>
                  <a:pt x="826457" y="351979"/>
                </a:moveTo>
                <a:lnTo>
                  <a:pt x="774034" y="351979"/>
                </a:lnTo>
                <a:lnTo>
                  <a:pt x="774034" y="0"/>
                </a:lnTo>
                <a:lnTo>
                  <a:pt x="826457" y="0"/>
                </a:lnTo>
                <a:lnTo>
                  <a:pt x="826457" y="138010"/>
                </a:lnTo>
                <a:lnTo>
                  <a:pt x="896532" y="138010"/>
                </a:lnTo>
                <a:lnTo>
                  <a:pt x="896532" y="184013"/>
                </a:lnTo>
                <a:lnTo>
                  <a:pt x="826457" y="184013"/>
                </a:lnTo>
                <a:lnTo>
                  <a:pt x="826457" y="351979"/>
                </a:lnTo>
                <a:close/>
              </a:path>
              <a:path w="2653665" h="507364">
                <a:moveTo>
                  <a:pt x="1260280" y="225202"/>
                </a:moveTo>
                <a:lnTo>
                  <a:pt x="1205183" y="225202"/>
                </a:lnTo>
                <a:lnTo>
                  <a:pt x="1208159" y="209606"/>
                </a:lnTo>
                <a:lnTo>
                  <a:pt x="1210666" y="193843"/>
                </a:lnTo>
                <a:lnTo>
                  <a:pt x="1215447" y="146151"/>
                </a:lnTo>
                <a:lnTo>
                  <a:pt x="1216952" y="70609"/>
                </a:lnTo>
                <a:lnTo>
                  <a:pt x="945210" y="70609"/>
                </a:lnTo>
                <a:lnTo>
                  <a:pt x="945210" y="25141"/>
                </a:lnTo>
                <a:lnTo>
                  <a:pt x="1270979" y="25141"/>
                </a:lnTo>
                <a:lnTo>
                  <a:pt x="1270929" y="113320"/>
                </a:lnTo>
                <a:lnTo>
                  <a:pt x="1268672" y="154944"/>
                </a:lnTo>
                <a:lnTo>
                  <a:pt x="1264827" y="194177"/>
                </a:lnTo>
                <a:lnTo>
                  <a:pt x="1261568" y="217647"/>
                </a:lnTo>
                <a:lnTo>
                  <a:pt x="1260280" y="225202"/>
                </a:lnTo>
                <a:close/>
              </a:path>
              <a:path w="2653665" h="507364">
                <a:moveTo>
                  <a:pt x="1369405" y="372307"/>
                </a:moveTo>
                <a:lnTo>
                  <a:pt x="1334635" y="336467"/>
                </a:lnTo>
                <a:lnTo>
                  <a:pt x="1358172" y="315036"/>
                </a:lnTo>
                <a:lnTo>
                  <a:pt x="1380103" y="294074"/>
                </a:lnTo>
                <a:lnTo>
                  <a:pt x="1419153" y="253553"/>
                </a:lnTo>
                <a:lnTo>
                  <a:pt x="1443275" y="222010"/>
                </a:lnTo>
                <a:lnTo>
                  <a:pt x="1458470" y="181071"/>
                </a:lnTo>
                <a:lnTo>
                  <a:pt x="1460342" y="35839"/>
                </a:lnTo>
                <a:lnTo>
                  <a:pt x="1513834" y="35839"/>
                </a:lnTo>
                <a:lnTo>
                  <a:pt x="1513958" y="161814"/>
                </a:lnTo>
                <a:lnTo>
                  <a:pt x="1519719" y="199615"/>
                </a:lnTo>
                <a:lnTo>
                  <a:pt x="1540430" y="236152"/>
                </a:lnTo>
                <a:lnTo>
                  <a:pt x="1548120" y="245530"/>
                </a:lnTo>
                <a:lnTo>
                  <a:pt x="1487088" y="245530"/>
                </a:lnTo>
                <a:lnTo>
                  <a:pt x="1462131" y="280066"/>
                </a:lnTo>
                <a:lnTo>
                  <a:pt x="1428481" y="315655"/>
                </a:lnTo>
                <a:lnTo>
                  <a:pt x="1395215" y="348168"/>
                </a:lnTo>
                <a:lnTo>
                  <a:pt x="1382678" y="359987"/>
                </a:lnTo>
                <a:lnTo>
                  <a:pt x="1369405" y="372307"/>
                </a:lnTo>
                <a:close/>
              </a:path>
              <a:path w="2653665" h="507364">
                <a:moveTo>
                  <a:pt x="1338914" y="270136"/>
                </a:moveTo>
                <a:lnTo>
                  <a:pt x="886369" y="270136"/>
                </a:lnTo>
                <a:lnTo>
                  <a:pt x="886369" y="225202"/>
                </a:lnTo>
                <a:lnTo>
                  <a:pt x="1338914" y="225202"/>
                </a:lnTo>
                <a:lnTo>
                  <a:pt x="1338914" y="270136"/>
                </a:lnTo>
                <a:close/>
              </a:path>
              <a:path w="2653665" h="507364">
                <a:moveTo>
                  <a:pt x="1601027" y="367492"/>
                </a:moveTo>
                <a:lnTo>
                  <a:pt x="1564268" y="332739"/>
                </a:lnTo>
                <a:lnTo>
                  <a:pt x="1536101" y="304438"/>
                </a:lnTo>
                <a:lnTo>
                  <a:pt x="1509087" y="275352"/>
                </a:lnTo>
                <a:lnTo>
                  <a:pt x="1487623" y="245530"/>
                </a:lnTo>
                <a:lnTo>
                  <a:pt x="1548120" y="245530"/>
                </a:lnTo>
                <a:lnTo>
                  <a:pt x="1550727" y="248589"/>
                </a:lnTo>
                <a:lnTo>
                  <a:pt x="1556628" y="255158"/>
                </a:lnTo>
                <a:lnTo>
                  <a:pt x="1583207" y="282790"/>
                </a:lnTo>
                <a:lnTo>
                  <a:pt x="1612528" y="310590"/>
                </a:lnTo>
                <a:lnTo>
                  <a:pt x="1635262" y="331117"/>
                </a:lnTo>
                <a:lnTo>
                  <a:pt x="1601027" y="367492"/>
                </a:lnTo>
                <a:close/>
              </a:path>
              <a:path w="2653665" h="507364">
                <a:moveTo>
                  <a:pt x="1283282" y="487850"/>
                </a:moveTo>
                <a:lnTo>
                  <a:pt x="951629" y="487850"/>
                </a:lnTo>
                <a:lnTo>
                  <a:pt x="951629" y="326303"/>
                </a:lnTo>
                <a:lnTo>
                  <a:pt x="1004587" y="326303"/>
                </a:lnTo>
                <a:lnTo>
                  <a:pt x="1004587" y="441847"/>
                </a:lnTo>
                <a:lnTo>
                  <a:pt x="1283282" y="441847"/>
                </a:lnTo>
                <a:lnTo>
                  <a:pt x="1283282" y="487850"/>
                </a:lnTo>
                <a:close/>
              </a:path>
              <a:path w="2653665" h="507364">
                <a:moveTo>
                  <a:pt x="839830" y="487850"/>
                </a:moveTo>
                <a:lnTo>
                  <a:pt x="525295" y="487850"/>
                </a:lnTo>
                <a:lnTo>
                  <a:pt x="525295" y="327908"/>
                </a:lnTo>
                <a:lnTo>
                  <a:pt x="578252" y="327908"/>
                </a:lnTo>
                <a:lnTo>
                  <a:pt x="578252" y="441847"/>
                </a:lnTo>
                <a:lnTo>
                  <a:pt x="839830" y="441847"/>
                </a:lnTo>
                <a:lnTo>
                  <a:pt x="839830" y="487850"/>
                </a:lnTo>
                <a:close/>
              </a:path>
              <a:path w="2653665" h="507364">
                <a:moveTo>
                  <a:pt x="1726734" y="493199"/>
                </a:moveTo>
                <a:lnTo>
                  <a:pt x="1673777" y="493199"/>
                </a:lnTo>
                <a:lnTo>
                  <a:pt x="1673777" y="0"/>
                </a:lnTo>
                <a:lnTo>
                  <a:pt x="1726734" y="0"/>
                </a:lnTo>
                <a:lnTo>
                  <a:pt x="1726734" y="178129"/>
                </a:lnTo>
                <a:lnTo>
                  <a:pt x="1802693" y="178129"/>
                </a:lnTo>
                <a:lnTo>
                  <a:pt x="1802693" y="224133"/>
                </a:lnTo>
                <a:lnTo>
                  <a:pt x="1726734" y="224133"/>
                </a:lnTo>
                <a:lnTo>
                  <a:pt x="1726734" y="493199"/>
                </a:lnTo>
                <a:close/>
              </a:path>
              <a:path w="2653665" h="507364">
                <a:moveTo>
                  <a:pt x="2202282" y="291533"/>
                </a:moveTo>
                <a:lnTo>
                  <a:pt x="2149859" y="291533"/>
                </a:lnTo>
                <a:lnTo>
                  <a:pt x="2149859" y="166361"/>
                </a:lnTo>
                <a:lnTo>
                  <a:pt x="2058922" y="166361"/>
                </a:lnTo>
                <a:lnTo>
                  <a:pt x="2058922" y="120892"/>
                </a:lnTo>
                <a:lnTo>
                  <a:pt x="2149859" y="120892"/>
                </a:lnTo>
                <a:lnTo>
                  <a:pt x="2149859" y="0"/>
                </a:lnTo>
                <a:lnTo>
                  <a:pt x="2202282" y="0"/>
                </a:lnTo>
                <a:lnTo>
                  <a:pt x="2202282" y="291533"/>
                </a:lnTo>
                <a:close/>
              </a:path>
              <a:path w="2653665" h="507364">
                <a:moveTo>
                  <a:pt x="2071760" y="75959"/>
                </a:moveTo>
                <a:lnTo>
                  <a:pt x="1817136" y="75959"/>
                </a:lnTo>
                <a:lnTo>
                  <a:pt x="1817136" y="30490"/>
                </a:lnTo>
                <a:lnTo>
                  <a:pt x="2071760" y="30490"/>
                </a:lnTo>
                <a:lnTo>
                  <a:pt x="2071760" y="75959"/>
                </a:lnTo>
                <a:close/>
              </a:path>
              <a:path w="2653665" h="507364">
                <a:moveTo>
                  <a:pt x="1831579" y="287789"/>
                </a:moveTo>
                <a:lnTo>
                  <a:pt x="1800554" y="249809"/>
                </a:lnTo>
                <a:lnTo>
                  <a:pt x="1813191" y="240765"/>
                </a:lnTo>
                <a:lnTo>
                  <a:pt x="1825428" y="231822"/>
                </a:lnTo>
                <a:lnTo>
                  <a:pt x="1859429" y="205761"/>
                </a:lnTo>
                <a:lnTo>
                  <a:pt x="1892026" y="176524"/>
                </a:lnTo>
                <a:lnTo>
                  <a:pt x="1915830" y="138634"/>
                </a:lnTo>
                <a:lnTo>
                  <a:pt x="1920912" y="75959"/>
                </a:lnTo>
                <a:lnTo>
                  <a:pt x="1974404" y="75959"/>
                </a:lnTo>
                <a:lnTo>
                  <a:pt x="1976187" y="125528"/>
                </a:lnTo>
                <a:lnTo>
                  <a:pt x="1996158" y="164221"/>
                </a:lnTo>
                <a:lnTo>
                  <a:pt x="2002220" y="169570"/>
                </a:lnTo>
                <a:lnTo>
                  <a:pt x="2011813" y="178129"/>
                </a:lnTo>
                <a:lnTo>
                  <a:pt x="2016842" y="182409"/>
                </a:lnTo>
                <a:lnTo>
                  <a:pt x="1949263" y="182409"/>
                </a:lnTo>
                <a:lnTo>
                  <a:pt x="1947480" y="187045"/>
                </a:lnTo>
                <a:lnTo>
                  <a:pt x="1919675" y="218700"/>
                </a:lnTo>
                <a:lnTo>
                  <a:pt x="1885490" y="247502"/>
                </a:lnTo>
                <a:lnTo>
                  <a:pt x="1853712" y="272008"/>
                </a:lnTo>
                <a:lnTo>
                  <a:pt x="1842729" y="279965"/>
                </a:lnTo>
                <a:lnTo>
                  <a:pt x="1831579" y="287789"/>
                </a:lnTo>
                <a:close/>
              </a:path>
              <a:path w="2653665" h="507364">
                <a:moveTo>
                  <a:pt x="2056782" y="272276"/>
                </a:moveTo>
                <a:lnTo>
                  <a:pt x="2017733" y="243925"/>
                </a:lnTo>
                <a:lnTo>
                  <a:pt x="1980288" y="213969"/>
                </a:lnTo>
                <a:lnTo>
                  <a:pt x="1951581" y="186331"/>
                </a:lnTo>
                <a:lnTo>
                  <a:pt x="1949798" y="182409"/>
                </a:lnTo>
                <a:lnTo>
                  <a:pt x="2016842" y="182409"/>
                </a:lnTo>
                <a:lnTo>
                  <a:pt x="2021477" y="186354"/>
                </a:lnTo>
                <a:lnTo>
                  <a:pt x="2031507" y="194495"/>
                </a:lnTo>
                <a:lnTo>
                  <a:pt x="2063469" y="218182"/>
                </a:lnTo>
                <a:lnTo>
                  <a:pt x="2086738" y="233761"/>
                </a:lnTo>
                <a:lnTo>
                  <a:pt x="2056782" y="272276"/>
                </a:lnTo>
                <a:close/>
              </a:path>
              <a:path w="2653665" h="507364">
                <a:moveTo>
                  <a:pt x="2053038" y="507107"/>
                </a:moveTo>
                <a:lnTo>
                  <a:pt x="2004142" y="503045"/>
                </a:lnTo>
                <a:lnTo>
                  <a:pt x="1963706" y="491260"/>
                </a:lnTo>
                <a:lnTo>
                  <a:pt x="1924790" y="465918"/>
                </a:lnTo>
                <a:lnTo>
                  <a:pt x="1904262" y="432218"/>
                </a:lnTo>
                <a:lnTo>
                  <a:pt x="1901655" y="413496"/>
                </a:lnTo>
                <a:lnTo>
                  <a:pt x="1901655" y="392099"/>
                </a:lnTo>
                <a:lnTo>
                  <a:pt x="1917869" y="347433"/>
                </a:lnTo>
                <a:lnTo>
                  <a:pt x="1952338" y="319700"/>
                </a:lnTo>
                <a:lnTo>
                  <a:pt x="1989649" y="305709"/>
                </a:lnTo>
                <a:lnTo>
                  <a:pt x="2035837" y="298938"/>
                </a:lnTo>
                <a:lnTo>
                  <a:pt x="2053038" y="298487"/>
                </a:lnTo>
                <a:lnTo>
                  <a:pt x="2070239" y="298938"/>
                </a:lnTo>
                <a:lnTo>
                  <a:pt x="2116426" y="305709"/>
                </a:lnTo>
                <a:lnTo>
                  <a:pt x="2153737" y="319700"/>
                </a:lnTo>
                <a:lnTo>
                  <a:pt x="2183195" y="341816"/>
                </a:lnTo>
                <a:lnTo>
                  <a:pt x="2053038" y="341816"/>
                </a:lnTo>
                <a:lnTo>
                  <a:pt x="2041821" y="342100"/>
                </a:lnTo>
                <a:lnTo>
                  <a:pt x="2002705" y="348837"/>
                </a:lnTo>
                <a:lnTo>
                  <a:pt x="1968921" y="366890"/>
                </a:lnTo>
                <a:lnTo>
                  <a:pt x="1953542" y="388889"/>
                </a:lnTo>
                <a:lnTo>
                  <a:pt x="1953542" y="416705"/>
                </a:lnTo>
                <a:lnTo>
                  <a:pt x="1980288" y="446928"/>
                </a:lnTo>
                <a:lnTo>
                  <a:pt x="2021093" y="461221"/>
                </a:lnTo>
                <a:lnTo>
                  <a:pt x="2053038" y="463779"/>
                </a:lnTo>
                <a:lnTo>
                  <a:pt x="2183195" y="463779"/>
                </a:lnTo>
                <a:lnTo>
                  <a:pt x="2181286" y="465918"/>
                </a:lnTo>
                <a:lnTo>
                  <a:pt x="2142370" y="491260"/>
                </a:lnTo>
                <a:lnTo>
                  <a:pt x="2101933" y="503045"/>
                </a:lnTo>
                <a:lnTo>
                  <a:pt x="2070239" y="506656"/>
                </a:lnTo>
                <a:lnTo>
                  <a:pt x="2053038" y="507107"/>
                </a:lnTo>
                <a:close/>
              </a:path>
              <a:path w="2653665" h="507364">
                <a:moveTo>
                  <a:pt x="2183195" y="463779"/>
                </a:moveTo>
                <a:lnTo>
                  <a:pt x="2053038" y="463779"/>
                </a:lnTo>
                <a:lnTo>
                  <a:pt x="2064255" y="463494"/>
                </a:lnTo>
                <a:lnTo>
                  <a:pt x="2074903" y="462642"/>
                </a:lnTo>
                <a:lnTo>
                  <a:pt x="2119017" y="450606"/>
                </a:lnTo>
                <a:lnTo>
                  <a:pt x="2150216" y="423124"/>
                </a:lnTo>
                <a:lnTo>
                  <a:pt x="2152534" y="416705"/>
                </a:lnTo>
                <a:lnTo>
                  <a:pt x="2152534" y="388889"/>
                </a:lnTo>
                <a:lnTo>
                  <a:pt x="2125788" y="358666"/>
                </a:lnTo>
                <a:lnTo>
                  <a:pt x="2084983" y="344374"/>
                </a:lnTo>
                <a:lnTo>
                  <a:pt x="2053038" y="341816"/>
                </a:lnTo>
                <a:lnTo>
                  <a:pt x="2183195" y="341816"/>
                </a:lnTo>
                <a:lnTo>
                  <a:pt x="2203769" y="382604"/>
                </a:lnTo>
                <a:lnTo>
                  <a:pt x="2204421" y="392099"/>
                </a:lnTo>
                <a:lnTo>
                  <a:pt x="2204421" y="413496"/>
                </a:lnTo>
                <a:lnTo>
                  <a:pt x="2188206" y="458162"/>
                </a:lnTo>
                <a:lnTo>
                  <a:pt x="2183195" y="463779"/>
                </a:lnTo>
                <a:close/>
              </a:path>
              <a:path w="2653665" h="507364">
                <a:moveTo>
                  <a:pt x="2653223" y="493199"/>
                </a:moveTo>
                <a:lnTo>
                  <a:pt x="2600265" y="493199"/>
                </a:lnTo>
                <a:lnTo>
                  <a:pt x="2600265" y="0"/>
                </a:lnTo>
                <a:lnTo>
                  <a:pt x="2653223" y="0"/>
                </a:lnTo>
                <a:lnTo>
                  <a:pt x="2653223" y="493199"/>
                </a:lnTo>
                <a:close/>
              </a:path>
              <a:path w="2653665" h="507364">
                <a:moveTo>
                  <a:pt x="2370783" y="373911"/>
                </a:moveTo>
                <a:lnTo>
                  <a:pt x="2280916" y="373911"/>
                </a:lnTo>
                <a:lnTo>
                  <a:pt x="2280916" y="179199"/>
                </a:lnTo>
                <a:lnTo>
                  <a:pt x="2448882" y="179199"/>
                </a:lnTo>
                <a:lnTo>
                  <a:pt x="2448882" y="84517"/>
                </a:lnTo>
                <a:lnTo>
                  <a:pt x="2279311" y="84517"/>
                </a:lnTo>
                <a:lnTo>
                  <a:pt x="2279311" y="39049"/>
                </a:lnTo>
                <a:lnTo>
                  <a:pt x="2501304" y="39049"/>
                </a:lnTo>
                <a:lnTo>
                  <a:pt x="2501304" y="223598"/>
                </a:lnTo>
                <a:lnTo>
                  <a:pt x="2333338" y="223598"/>
                </a:lnTo>
                <a:lnTo>
                  <a:pt x="2333338" y="328443"/>
                </a:lnTo>
                <a:lnTo>
                  <a:pt x="2554352" y="328443"/>
                </a:lnTo>
                <a:lnTo>
                  <a:pt x="2558006" y="362143"/>
                </a:lnTo>
                <a:lnTo>
                  <a:pt x="2510598" y="367994"/>
                </a:lnTo>
                <a:lnTo>
                  <a:pt x="2467738" y="371454"/>
                </a:lnTo>
                <a:lnTo>
                  <a:pt x="2402276" y="373711"/>
                </a:lnTo>
                <a:lnTo>
                  <a:pt x="2370783" y="373911"/>
                </a:lnTo>
                <a:close/>
              </a:path>
              <a:path w="2653665" h="507364">
                <a:moveTo>
                  <a:pt x="2554352" y="328443"/>
                </a:moveTo>
                <a:lnTo>
                  <a:pt x="2383621" y="328443"/>
                </a:lnTo>
                <a:lnTo>
                  <a:pt x="2421032" y="328142"/>
                </a:lnTo>
                <a:lnTo>
                  <a:pt x="2443148" y="327590"/>
                </a:lnTo>
                <a:lnTo>
                  <a:pt x="2494083" y="324565"/>
                </a:lnTo>
                <a:lnTo>
                  <a:pt x="2532798" y="320620"/>
                </a:lnTo>
                <a:lnTo>
                  <a:pt x="2553192" y="317744"/>
                </a:lnTo>
                <a:lnTo>
                  <a:pt x="2554352" y="3284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8478" y="2579027"/>
            <a:ext cx="6365870" cy="3002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0665" y="3022038"/>
            <a:ext cx="5765711" cy="3017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6276" y="3470361"/>
            <a:ext cx="6324006" cy="30023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294668" y="3915559"/>
            <a:ext cx="1974214" cy="294005"/>
          </a:xfrm>
          <a:custGeom>
            <a:avLst/>
            <a:gdLst/>
            <a:ahLst/>
            <a:cxnLst/>
            <a:rect l="l" t="t" r="r" b="b"/>
            <a:pathLst>
              <a:path w="1974214" h="294004">
                <a:moveTo>
                  <a:pt x="226504" y="164957"/>
                </a:moveTo>
                <a:lnTo>
                  <a:pt x="37802" y="164957"/>
                </a:lnTo>
                <a:lnTo>
                  <a:pt x="37802" y="27492"/>
                </a:lnTo>
                <a:lnTo>
                  <a:pt x="226504" y="27492"/>
                </a:lnTo>
                <a:lnTo>
                  <a:pt x="226504" y="53736"/>
                </a:lnTo>
                <a:lnTo>
                  <a:pt x="68419" y="53736"/>
                </a:lnTo>
                <a:lnTo>
                  <a:pt x="68419" y="138714"/>
                </a:lnTo>
                <a:lnTo>
                  <a:pt x="226504" y="138714"/>
                </a:lnTo>
                <a:lnTo>
                  <a:pt x="226504" y="164957"/>
                </a:lnTo>
                <a:close/>
              </a:path>
              <a:path w="1974214" h="294004">
                <a:moveTo>
                  <a:pt x="226504" y="138714"/>
                </a:moveTo>
                <a:lnTo>
                  <a:pt x="195887" y="138714"/>
                </a:lnTo>
                <a:lnTo>
                  <a:pt x="195887" y="53736"/>
                </a:lnTo>
                <a:lnTo>
                  <a:pt x="226504" y="53736"/>
                </a:lnTo>
                <a:lnTo>
                  <a:pt x="226504" y="138714"/>
                </a:lnTo>
                <a:close/>
              </a:path>
              <a:path w="1974214" h="294004">
                <a:moveTo>
                  <a:pt x="147774" y="227129"/>
                </a:moveTo>
                <a:lnTo>
                  <a:pt x="116532" y="227129"/>
                </a:lnTo>
                <a:lnTo>
                  <a:pt x="116532" y="164957"/>
                </a:lnTo>
                <a:lnTo>
                  <a:pt x="147774" y="164957"/>
                </a:lnTo>
                <a:lnTo>
                  <a:pt x="147774" y="227129"/>
                </a:lnTo>
                <a:close/>
              </a:path>
              <a:path w="1974214" h="294004">
                <a:moveTo>
                  <a:pt x="264307" y="253372"/>
                </a:moveTo>
                <a:lnTo>
                  <a:pt x="0" y="253372"/>
                </a:lnTo>
                <a:lnTo>
                  <a:pt x="0" y="227129"/>
                </a:lnTo>
                <a:lnTo>
                  <a:pt x="264307" y="227129"/>
                </a:lnTo>
                <a:lnTo>
                  <a:pt x="264307" y="253372"/>
                </a:lnTo>
                <a:close/>
              </a:path>
              <a:path w="1974214" h="294004">
                <a:moveTo>
                  <a:pt x="532988" y="178079"/>
                </a:moveTo>
                <a:lnTo>
                  <a:pt x="268681" y="178079"/>
                </a:lnTo>
                <a:lnTo>
                  <a:pt x="268681" y="151836"/>
                </a:lnTo>
                <a:lnTo>
                  <a:pt x="532988" y="151836"/>
                </a:lnTo>
                <a:lnTo>
                  <a:pt x="532988" y="178079"/>
                </a:lnTo>
                <a:close/>
              </a:path>
              <a:path w="1974214" h="294004">
                <a:moveTo>
                  <a:pt x="500496" y="288676"/>
                </a:moveTo>
                <a:lnTo>
                  <a:pt x="306796" y="288676"/>
                </a:lnTo>
                <a:lnTo>
                  <a:pt x="306796" y="203385"/>
                </a:lnTo>
                <a:lnTo>
                  <a:pt x="337726" y="203385"/>
                </a:lnTo>
                <a:lnTo>
                  <a:pt x="337726" y="261807"/>
                </a:lnTo>
                <a:lnTo>
                  <a:pt x="500496" y="261807"/>
                </a:lnTo>
                <a:lnTo>
                  <a:pt x="500496" y="288676"/>
                </a:lnTo>
                <a:close/>
              </a:path>
              <a:path w="1974214" h="294004">
                <a:moveTo>
                  <a:pt x="494248" y="121218"/>
                </a:moveTo>
                <a:lnTo>
                  <a:pt x="307733" y="121218"/>
                </a:lnTo>
                <a:lnTo>
                  <a:pt x="307733" y="15933"/>
                </a:lnTo>
                <a:lnTo>
                  <a:pt x="492373" y="15933"/>
                </a:lnTo>
                <a:lnTo>
                  <a:pt x="492373" y="42176"/>
                </a:lnTo>
                <a:lnTo>
                  <a:pt x="338350" y="42176"/>
                </a:lnTo>
                <a:lnTo>
                  <a:pt x="338350" y="94975"/>
                </a:lnTo>
                <a:lnTo>
                  <a:pt x="494248" y="94975"/>
                </a:lnTo>
                <a:lnTo>
                  <a:pt x="494248" y="121218"/>
                </a:lnTo>
                <a:close/>
              </a:path>
              <a:path w="1974214" h="294004">
                <a:moveTo>
                  <a:pt x="824164" y="291800"/>
                </a:moveTo>
                <a:lnTo>
                  <a:pt x="648583" y="291800"/>
                </a:lnTo>
                <a:lnTo>
                  <a:pt x="648583" y="192138"/>
                </a:lnTo>
                <a:lnTo>
                  <a:pt x="824164" y="192138"/>
                </a:lnTo>
                <a:lnTo>
                  <a:pt x="824164" y="218381"/>
                </a:lnTo>
                <a:lnTo>
                  <a:pt x="679201" y="218381"/>
                </a:lnTo>
                <a:lnTo>
                  <a:pt x="679201" y="265557"/>
                </a:lnTo>
                <a:lnTo>
                  <a:pt x="824164" y="265557"/>
                </a:lnTo>
                <a:lnTo>
                  <a:pt x="824164" y="291800"/>
                </a:lnTo>
                <a:close/>
              </a:path>
              <a:path w="1974214" h="294004">
                <a:moveTo>
                  <a:pt x="824164" y="265557"/>
                </a:moveTo>
                <a:lnTo>
                  <a:pt x="793546" y="265557"/>
                </a:lnTo>
                <a:lnTo>
                  <a:pt x="793546" y="218381"/>
                </a:lnTo>
                <a:lnTo>
                  <a:pt x="824164" y="218381"/>
                </a:lnTo>
                <a:lnTo>
                  <a:pt x="824164" y="265557"/>
                </a:lnTo>
                <a:close/>
              </a:path>
              <a:path w="1974214" h="294004">
                <a:moveTo>
                  <a:pt x="682950" y="173705"/>
                </a:moveTo>
                <a:lnTo>
                  <a:pt x="642856" y="166415"/>
                </a:lnTo>
                <a:lnTo>
                  <a:pt x="616925" y="137152"/>
                </a:lnTo>
                <a:lnTo>
                  <a:pt x="615779" y="131737"/>
                </a:lnTo>
                <a:lnTo>
                  <a:pt x="615779" y="112575"/>
                </a:lnTo>
                <a:lnTo>
                  <a:pt x="642856" y="77896"/>
                </a:lnTo>
                <a:lnTo>
                  <a:pt x="682950" y="70606"/>
                </a:lnTo>
                <a:lnTo>
                  <a:pt x="691951" y="70880"/>
                </a:lnTo>
                <a:lnTo>
                  <a:pt x="729969" y="81645"/>
                </a:lnTo>
                <a:lnTo>
                  <a:pt x="743927" y="95288"/>
                </a:lnTo>
                <a:lnTo>
                  <a:pt x="675660" y="95288"/>
                </a:lnTo>
                <a:lnTo>
                  <a:pt x="669620" y="96069"/>
                </a:lnTo>
                <a:lnTo>
                  <a:pt x="645147" y="117157"/>
                </a:lnTo>
                <a:lnTo>
                  <a:pt x="645147" y="127154"/>
                </a:lnTo>
                <a:lnTo>
                  <a:pt x="675660" y="149024"/>
                </a:lnTo>
                <a:lnTo>
                  <a:pt x="743927" y="149024"/>
                </a:lnTo>
                <a:lnTo>
                  <a:pt x="740591" y="153502"/>
                </a:lnTo>
                <a:lnTo>
                  <a:pt x="700211" y="172612"/>
                </a:lnTo>
                <a:lnTo>
                  <a:pt x="691951" y="173432"/>
                </a:lnTo>
                <a:lnTo>
                  <a:pt x="682950" y="173705"/>
                </a:lnTo>
                <a:close/>
              </a:path>
              <a:path w="1974214" h="294004">
                <a:moveTo>
                  <a:pt x="743927" y="149024"/>
                </a:moveTo>
                <a:lnTo>
                  <a:pt x="690031" y="149024"/>
                </a:lnTo>
                <a:lnTo>
                  <a:pt x="696019" y="148243"/>
                </a:lnTo>
                <a:lnTo>
                  <a:pt x="705808" y="145119"/>
                </a:lnTo>
                <a:lnTo>
                  <a:pt x="720752" y="127154"/>
                </a:lnTo>
                <a:lnTo>
                  <a:pt x="720752" y="117157"/>
                </a:lnTo>
                <a:lnTo>
                  <a:pt x="690239" y="95288"/>
                </a:lnTo>
                <a:lnTo>
                  <a:pt x="743927" y="95288"/>
                </a:lnTo>
                <a:lnTo>
                  <a:pt x="744392" y="95912"/>
                </a:lnTo>
                <a:lnTo>
                  <a:pt x="748974" y="107160"/>
                </a:lnTo>
                <a:lnTo>
                  <a:pt x="750120" y="112575"/>
                </a:lnTo>
                <a:lnTo>
                  <a:pt x="750120" y="131737"/>
                </a:lnTo>
                <a:lnTo>
                  <a:pt x="748974" y="137152"/>
                </a:lnTo>
                <a:lnTo>
                  <a:pt x="744392" y="148399"/>
                </a:lnTo>
                <a:lnTo>
                  <a:pt x="743927" y="149024"/>
                </a:lnTo>
                <a:close/>
              </a:path>
              <a:path w="1974214" h="294004">
                <a:moveTo>
                  <a:pt x="824164" y="178079"/>
                </a:moveTo>
                <a:lnTo>
                  <a:pt x="793546" y="178079"/>
                </a:lnTo>
                <a:lnTo>
                  <a:pt x="793546" y="3749"/>
                </a:lnTo>
                <a:lnTo>
                  <a:pt x="824164" y="3749"/>
                </a:lnTo>
                <a:lnTo>
                  <a:pt x="824164" y="78105"/>
                </a:lnTo>
                <a:lnTo>
                  <a:pt x="865091" y="78105"/>
                </a:lnTo>
                <a:lnTo>
                  <a:pt x="865091" y="104973"/>
                </a:lnTo>
                <a:lnTo>
                  <a:pt x="824164" y="104973"/>
                </a:lnTo>
                <a:lnTo>
                  <a:pt x="824164" y="178079"/>
                </a:lnTo>
                <a:close/>
              </a:path>
              <a:path w="1974214" h="294004">
                <a:moveTo>
                  <a:pt x="698258" y="34053"/>
                </a:moveTo>
                <a:lnTo>
                  <a:pt x="667641" y="34053"/>
                </a:lnTo>
                <a:lnTo>
                  <a:pt x="667641" y="0"/>
                </a:lnTo>
                <a:lnTo>
                  <a:pt x="698258" y="0"/>
                </a:lnTo>
                <a:lnTo>
                  <a:pt x="698258" y="34053"/>
                </a:lnTo>
                <a:close/>
              </a:path>
              <a:path w="1974214" h="294004">
                <a:moveTo>
                  <a:pt x="765429" y="59984"/>
                </a:moveTo>
                <a:lnTo>
                  <a:pt x="600158" y="59984"/>
                </a:lnTo>
                <a:lnTo>
                  <a:pt x="600158" y="34053"/>
                </a:lnTo>
                <a:lnTo>
                  <a:pt x="765429" y="34053"/>
                </a:lnTo>
                <a:lnTo>
                  <a:pt x="765429" y="59984"/>
                </a:lnTo>
                <a:close/>
              </a:path>
              <a:path w="1974214" h="294004">
                <a:moveTo>
                  <a:pt x="1129710" y="192763"/>
                </a:moveTo>
                <a:lnTo>
                  <a:pt x="865403" y="192763"/>
                </a:lnTo>
                <a:lnTo>
                  <a:pt x="865403" y="166519"/>
                </a:lnTo>
                <a:lnTo>
                  <a:pt x="1129710" y="166519"/>
                </a:lnTo>
                <a:lnTo>
                  <a:pt x="1129710" y="192763"/>
                </a:lnTo>
                <a:close/>
              </a:path>
              <a:path w="1974214" h="294004">
                <a:moveTo>
                  <a:pt x="1013178" y="291800"/>
                </a:moveTo>
                <a:lnTo>
                  <a:pt x="981936" y="291800"/>
                </a:lnTo>
                <a:lnTo>
                  <a:pt x="981936" y="192763"/>
                </a:lnTo>
                <a:lnTo>
                  <a:pt x="1013178" y="192763"/>
                </a:lnTo>
                <a:lnTo>
                  <a:pt x="1013178" y="291800"/>
                </a:lnTo>
                <a:close/>
              </a:path>
              <a:path w="1974214" h="294004">
                <a:moveTo>
                  <a:pt x="896020" y="141526"/>
                </a:moveTo>
                <a:lnTo>
                  <a:pt x="883836" y="116220"/>
                </a:lnTo>
                <a:lnTo>
                  <a:pt x="892622" y="112851"/>
                </a:lnTo>
                <a:lnTo>
                  <a:pt x="901487" y="109307"/>
                </a:lnTo>
                <a:lnTo>
                  <a:pt x="936791" y="93686"/>
                </a:lnTo>
                <a:lnTo>
                  <a:pt x="969751" y="73939"/>
                </a:lnTo>
                <a:lnTo>
                  <a:pt x="981936" y="45196"/>
                </a:lnTo>
                <a:lnTo>
                  <a:pt x="981936" y="13746"/>
                </a:lnTo>
                <a:lnTo>
                  <a:pt x="1012865" y="13746"/>
                </a:lnTo>
                <a:lnTo>
                  <a:pt x="1015469" y="59307"/>
                </a:lnTo>
                <a:lnTo>
                  <a:pt x="1044293" y="86852"/>
                </a:lnTo>
                <a:lnTo>
                  <a:pt x="997244" y="86852"/>
                </a:lnTo>
                <a:lnTo>
                  <a:pt x="962566" y="112158"/>
                </a:lnTo>
                <a:lnTo>
                  <a:pt x="923845" y="130103"/>
                </a:lnTo>
                <a:lnTo>
                  <a:pt x="905568" y="137757"/>
                </a:lnTo>
                <a:lnTo>
                  <a:pt x="896020" y="141526"/>
                </a:lnTo>
                <a:close/>
              </a:path>
              <a:path w="1974214" h="294004">
                <a:moveTo>
                  <a:pt x="1098781" y="141213"/>
                </a:moveTo>
                <a:lnTo>
                  <a:pt x="1062228" y="125905"/>
                </a:lnTo>
                <a:lnTo>
                  <a:pt x="1024903" y="108058"/>
                </a:lnTo>
                <a:lnTo>
                  <a:pt x="997557" y="86852"/>
                </a:lnTo>
                <a:lnTo>
                  <a:pt x="1044293" y="86852"/>
                </a:lnTo>
                <a:lnTo>
                  <a:pt x="1049614" y="89654"/>
                </a:lnTo>
                <a:lnTo>
                  <a:pt x="1057697" y="93686"/>
                </a:lnTo>
                <a:lnTo>
                  <a:pt x="1093001" y="109307"/>
                </a:lnTo>
                <a:lnTo>
                  <a:pt x="1110653" y="116220"/>
                </a:lnTo>
                <a:lnTo>
                  <a:pt x="1098781" y="141213"/>
                </a:lnTo>
                <a:close/>
              </a:path>
              <a:path w="1974214" h="294004">
                <a:moveTo>
                  <a:pt x="1364338" y="121531"/>
                </a:moveTo>
                <a:lnTo>
                  <a:pt x="1172199" y="121531"/>
                </a:lnTo>
                <a:lnTo>
                  <a:pt x="1172199" y="53736"/>
                </a:lnTo>
                <a:lnTo>
                  <a:pt x="1328410" y="53736"/>
                </a:lnTo>
                <a:lnTo>
                  <a:pt x="1328410" y="35928"/>
                </a:lnTo>
                <a:lnTo>
                  <a:pt x="1170637" y="35928"/>
                </a:lnTo>
                <a:lnTo>
                  <a:pt x="1170637" y="10934"/>
                </a:lnTo>
                <a:lnTo>
                  <a:pt x="1358714" y="10934"/>
                </a:lnTo>
                <a:lnTo>
                  <a:pt x="1358714" y="77792"/>
                </a:lnTo>
                <a:lnTo>
                  <a:pt x="1202504" y="77792"/>
                </a:lnTo>
                <a:lnTo>
                  <a:pt x="1202504" y="96537"/>
                </a:lnTo>
                <a:lnTo>
                  <a:pt x="1364338" y="96537"/>
                </a:lnTo>
                <a:lnTo>
                  <a:pt x="1364338" y="121531"/>
                </a:lnTo>
                <a:close/>
              </a:path>
              <a:path w="1974214" h="294004">
                <a:moveTo>
                  <a:pt x="1398392" y="164957"/>
                </a:moveTo>
                <a:lnTo>
                  <a:pt x="1134084" y="164957"/>
                </a:lnTo>
                <a:lnTo>
                  <a:pt x="1134084" y="139339"/>
                </a:lnTo>
                <a:lnTo>
                  <a:pt x="1398392" y="139339"/>
                </a:lnTo>
                <a:lnTo>
                  <a:pt x="1398392" y="164957"/>
                </a:lnTo>
                <a:close/>
              </a:path>
              <a:path w="1974214" h="294004">
                <a:moveTo>
                  <a:pt x="1368712" y="293987"/>
                </a:moveTo>
                <a:lnTo>
                  <a:pt x="1171887" y="293987"/>
                </a:lnTo>
                <a:lnTo>
                  <a:pt x="1171887" y="225879"/>
                </a:lnTo>
                <a:lnTo>
                  <a:pt x="1329972" y="225879"/>
                </a:lnTo>
                <a:lnTo>
                  <a:pt x="1329972" y="208071"/>
                </a:lnTo>
                <a:lnTo>
                  <a:pt x="1170325" y="208071"/>
                </a:lnTo>
                <a:lnTo>
                  <a:pt x="1170325" y="183078"/>
                </a:lnTo>
                <a:lnTo>
                  <a:pt x="1360276" y="183078"/>
                </a:lnTo>
                <a:lnTo>
                  <a:pt x="1360276" y="250248"/>
                </a:lnTo>
                <a:lnTo>
                  <a:pt x="1202192" y="250248"/>
                </a:lnTo>
                <a:lnTo>
                  <a:pt x="1202192" y="268993"/>
                </a:lnTo>
                <a:lnTo>
                  <a:pt x="1368712" y="268993"/>
                </a:lnTo>
                <a:lnTo>
                  <a:pt x="1368712" y="293987"/>
                </a:lnTo>
                <a:close/>
              </a:path>
              <a:path w="1974214" h="294004">
                <a:moveTo>
                  <a:pt x="1693316" y="53423"/>
                </a:moveTo>
                <a:lnTo>
                  <a:pt x="1488681" y="53423"/>
                </a:lnTo>
                <a:lnTo>
                  <a:pt x="1488681" y="27805"/>
                </a:lnTo>
                <a:lnTo>
                  <a:pt x="1693316" y="27805"/>
                </a:lnTo>
                <a:lnTo>
                  <a:pt x="1693316" y="53423"/>
                </a:lnTo>
                <a:close/>
              </a:path>
              <a:path w="1974214" h="294004">
                <a:moveTo>
                  <a:pt x="1557726" y="140589"/>
                </a:moveTo>
                <a:lnTo>
                  <a:pt x="1526796" y="140589"/>
                </a:lnTo>
                <a:lnTo>
                  <a:pt x="1526796" y="53423"/>
                </a:lnTo>
                <a:lnTo>
                  <a:pt x="1557726" y="53423"/>
                </a:lnTo>
                <a:lnTo>
                  <a:pt x="1557726" y="140589"/>
                </a:lnTo>
                <a:close/>
              </a:path>
              <a:path w="1974214" h="294004">
                <a:moveTo>
                  <a:pt x="1655826" y="140589"/>
                </a:moveTo>
                <a:lnTo>
                  <a:pt x="1624896" y="140589"/>
                </a:lnTo>
                <a:lnTo>
                  <a:pt x="1624896" y="53423"/>
                </a:lnTo>
                <a:lnTo>
                  <a:pt x="1655826" y="53423"/>
                </a:lnTo>
                <a:lnTo>
                  <a:pt x="1655826" y="140589"/>
                </a:lnTo>
                <a:close/>
              </a:path>
              <a:path w="1974214" h="294004">
                <a:moveTo>
                  <a:pt x="1695816" y="166207"/>
                </a:moveTo>
                <a:lnTo>
                  <a:pt x="1486494" y="166207"/>
                </a:lnTo>
                <a:lnTo>
                  <a:pt x="1486494" y="140589"/>
                </a:lnTo>
                <a:lnTo>
                  <a:pt x="1695816" y="140589"/>
                </a:lnTo>
                <a:lnTo>
                  <a:pt x="1695816" y="166207"/>
                </a:lnTo>
                <a:close/>
              </a:path>
              <a:path w="1974214" h="294004">
                <a:moveTo>
                  <a:pt x="1563662" y="227129"/>
                </a:moveTo>
                <a:lnTo>
                  <a:pt x="1533045" y="227129"/>
                </a:lnTo>
                <a:lnTo>
                  <a:pt x="1533045" y="166207"/>
                </a:lnTo>
                <a:lnTo>
                  <a:pt x="1563662" y="166207"/>
                </a:lnTo>
                <a:lnTo>
                  <a:pt x="1563662" y="227129"/>
                </a:lnTo>
                <a:close/>
              </a:path>
              <a:path w="1974214" h="294004">
                <a:moveTo>
                  <a:pt x="1649265" y="227129"/>
                </a:moveTo>
                <a:lnTo>
                  <a:pt x="1618648" y="227129"/>
                </a:lnTo>
                <a:lnTo>
                  <a:pt x="1618648" y="166207"/>
                </a:lnTo>
                <a:lnTo>
                  <a:pt x="1649265" y="166207"/>
                </a:lnTo>
                <a:lnTo>
                  <a:pt x="1649265" y="227129"/>
                </a:lnTo>
                <a:close/>
              </a:path>
              <a:path w="1974214" h="294004">
                <a:moveTo>
                  <a:pt x="1723308" y="253372"/>
                </a:moveTo>
                <a:lnTo>
                  <a:pt x="1459001" y="253372"/>
                </a:lnTo>
                <a:lnTo>
                  <a:pt x="1459001" y="227129"/>
                </a:lnTo>
                <a:lnTo>
                  <a:pt x="1723308" y="227129"/>
                </a:lnTo>
                <a:lnTo>
                  <a:pt x="1723308" y="253372"/>
                </a:lnTo>
                <a:close/>
              </a:path>
              <a:path w="1974214" h="294004">
                <a:moveTo>
                  <a:pt x="1812661" y="188389"/>
                </a:moveTo>
                <a:lnTo>
                  <a:pt x="1774962" y="180839"/>
                </a:lnTo>
                <a:lnTo>
                  <a:pt x="1747208" y="148451"/>
                </a:lnTo>
                <a:lnTo>
                  <a:pt x="1745803" y="141942"/>
                </a:lnTo>
                <a:lnTo>
                  <a:pt x="1745803" y="119032"/>
                </a:lnTo>
                <a:lnTo>
                  <a:pt x="1768036" y="84301"/>
                </a:lnTo>
                <a:lnTo>
                  <a:pt x="1804499" y="73077"/>
                </a:lnTo>
                <a:lnTo>
                  <a:pt x="1812661" y="72793"/>
                </a:lnTo>
                <a:lnTo>
                  <a:pt x="1820822" y="73077"/>
                </a:lnTo>
                <a:lnTo>
                  <a:pt x="1857284" y="84353"/>
                </a:lnTo>
                <a:lnTo>
                  <a:pt x="1870616" y="97475"/>
                </a:lnTo>
                <a:lnTo>
                  <a:pt x="1806204" y="97475"/>
                </a:lnTo>
                <a:lnTo>
                  <a:pt x="1800632" y="98308"/>
                </a:lnTo>
                <a:lnTo>
                  <a:pt x="1775170" y="123718"/>
                </a:lnTo>
                <a:lnTo>
                  <a:pt x="1775170" y="137464"/>
                </a:lnTo>
                <a:lnTo>
                  <a:pt x="1806412" y="163708"/>
                </a:lnTo>
                <a:lnTo>
                  <a:pt x="1870616" y="163708"/>
                </a:lnTo>
                <a:lnTo>
                  <a:pt x="1868323" y="166832"/>
                </a:lnTo>
                <a:lnTo>
                  <a:pt x="1828438" y="187256"/>
                </a:lnTo>
                <a:lnTo>
                  <a:pt x="1820822" y="188106"/>
                </a:lnTo>
                <a:lnTo>
                  <a:pt x="1812661" y="188389"/>
                </a:lnTo>
                <a:close/>
              </a:path>
              <a:path w="1974214" h="294004">
                <a:moveTo>
                  <a:pt x="1870616" y="163708"/>
                </a:moveTo>
                <a:lnTo>
                  <a:pt x="1818909" y="163708"/>
                </a:lnTo>
                <a:lnTo>
                  <a:pt x="1824376" y="162874"/>
                </a:lnTo>
                <a:lnTo>
                  <a:pt x="1833749" y="159542"/>
                </a:lnTo>
                <a:lnTo>
                  <a:pt x="1850151" y="137464"/>
                </a:lnTo>
                <a:lnTo>
                  <a:pt x="1850151" y="123718"/>
                </a:lnTo>
                <a:lnTo>
                  <a:pt x="1819117" y="97475"/>
                </a:lnTo>
                <a:lnTo>
                  <a:pt x="1870616" y="97475"/>
                </a:lnTo>
                <a:lnTo>
                  <a:pt x="1872489" y="100026"/>
                </a:lnTo>
                <a:lnTo>
                  <a:pt x="1878112" y="112731"/>
                </a:lnTo>
                <a:lnTo>
                  <a:pt x="1879473" y="119032"/>
                </a:lnTo>
                <a:lnTo>
                  <a:pt x="1879518" y="141942"/>
                </a:lnTo>
                <a:lnTo>
                  <a:pt x="1878112" y="148451"/>
                </a:lnTo>
                <a:lnTo>
                  <a:pt x="1872489" y="161156"/>
                </a:lnTo>
                <a:lnTo>
                  <a:pt x="1870616" y="163708"/>
                </a:lnTo>
                <a:close/>
              </a:path>
              <a:path w="1974214" h="294004">
                <a:moveTo>
                  <a:pt x="1827657" y="35615"/>
                </a:moveTo>
                <a:lnTo>
                  <a:pt x="1797040" y="35615"/>
                </a:lnTo>
                <a:lnTo>
                  <a:pt x="1797040" y="937"/>
                </a:lnTo>
                <a:lnTo>
                  <a:pt x="1827657" y="937"/>
                </a:lnTo>
                <a:lnTo>
                  <a:pt x="1827657" y="35615"/>
                </a:lnTo>
                <a:close/>
              </a:path>
              <a:path w="1974214" h="294004">
                <a:moveTo>
                  <a:pt x="1968246" y="212758"/>
                </a:moveTo>
                <a:lnTo>
                  <a:pt x="1937941" y="212758"/>
                </a:lnTo>
                <a:lnTo>
                  <a:pt x="1937941" y="164332"/>
                </a:lnTo>
                <a:lnTo>
                  <a:pt x="1895764" y="164332"/>
                </a:lnTo>
                <a:lnTo>
                  <a:pt x="1895764" y="137777"/>
                </a:lnTo>
                <a:lnTo>
                  <a:pt x="1937941" y="137777"/>
                </a:lnTo>
                <a:lnTo>
                  <a:pt x="1937941" y="103098"/>
                </a:lnTo>
                <a:lnTo>
                  <a:pt x="1895764" y="103098"/>
                </a:lnTo>
                <a:lnTo>
                  <a:pt x="1895764" y="76542"/>
                </a:lnTo>
                <a:lnTo>
                  <a:pt x="1937941" y="76542"/>
                </a:lnTo>
                <a:lnTo>
                  <a:pt x="1937941" y="3749"/>
                </a:lnTo>
                <a:lnTo>
                  <a:pt x="1968246" y="3749"/>
                </a:lnTo>
                <a:lnTo>
                  <a:pt x="1968246" y="212758"/>
                </a:lnTo>
                <a:close/>
              </a:path>
              <a:path w="1974214" h="294004">
                <a:moveTo>
                  <a:pt x="1896701" y="61859"/>
                </a:moveTo>
                <a:lnTo>
                  <a:pt x="1730182" y="61859"/>
                </a:lnTo>
                <a:lnTo>
                  <a:pt x="1730182" y="35615"/>
                </a:lnTo>
                <a:lnTo>
                  <a:pt x="1896701" y="35615"/>
                </a:lnTo>
                <a:lnTo>
                  <a:pt x="1896701" y="61859"/>
                </a:lnTo>
                <a:close/>
              </a:path>
              <a:path w="1974214" h="294004">
                <a:moveTo>
                  <a:pt x="1974182" y="288676"/>
                </a:moveTo>
                <a:lnTo>
                  <a:pt x="1788292" y="288676"/>
                </a:lnTo>
                <a:lnTo>
                  <a:pt x="1788292" y="209008"/>
                </a:lnTo>
                <a:lnTo>
                  <a:pt x="1819221" y="209008"/>
                </a:lnTo>
                <a:lnTo>
                  <a:pt x="1819221" y="261807"/>
                </a:lnTo>
                <a:lnTo>
                  <a:pt x="1974182" y="261807"/>
                </a:lnTo>
                <a:lnTo>
                  <a:pt x="1974182" y="288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5354" y="4361070"/>
            <a:ext cx="5801327" cy="2992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0071" y="2725437"/>
            <a:ext cx="5684458" cy="8282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09838" y="1283627"/>
            <a:ext cx="851535" cy="241935"/>
            <a:chOff x="8309838" y="1283627"/>
            <a:chExt cx="851535" cy="241935"/>
          </a:xfrm>
        </p:grpSpPr>
        <p:sp>
          <p:nvSpPr>
            <p:cNvPr id="4" name="object 4"/>
            <p:cNvSpPr/>
            <p:nvPr/>
          </p:nvSpPr>
          <p:spPr>
            <a:xfrm>
              <a:off x="8309838" y="1283627"/>
              <a:ext cx="654050" cy="241935"/>
            </a:xfrm>
            <a:custGeom>
              <a:avLst/>
              <a:gdLst/>
              <a:ahLst/>
              <a:cxnLst/>
              <a:rect l="l" t="t" r="r" b="b"/>
              <a:pathLst>
                <a:path w="654050" h="241934">
                  <a:moveTo>
                    <a:pt x="23025" y="112814"/>
                  </a:moveTo>
                  <a:lnTo>
                    <a:pt x="19735" y="111480"/>
                  </a:lnTo>
                  <a:lnTo>
                    <a:pt x="15468" y="106146"/>
                  </a:lnTo>
                  <a:lnTo>
                    <a:pt x="14401" y="103035"/>
                  </a:lnTo>
                  <a:lnTo>
                    <a:pt x="14401" y="21247"/>
                  </a:lnTo>
                  <a:lnTo>
                    <a:pt x="13557" y="18891"/>
                  </a:lnTo>
                  <a:lnTo>
                    <a:pt x="10179" y="16579"/>
                  </a:lnTo>
                  <a:lnTo>
                    <a:pt x="8000" y="16002"/>
                  </a:lnTo>
                  <a:lnTo>
                    <a:pt x="5333" y="16001"/>
                  </a:lnTo>
                  <a:lnTo>
                    <a:pt x="0" y="16001"/>
                  </a:lnTo>
                  <a:lnTo>
                    <a:pt x="0" y="6400"/>
                  </a:lnTo>
                  <a:lnTo>
                    <a:pt x="124282" y="6400"/>
                  </a:lnTo>
                  <a:lnTo>
                    <a:pt x="124282" y="22136"/>
                  </a:lnTo>
                  <a:lnTo>
                    <a:pt x="57073" y="22136"/>
                  </a:lnTo>
                  <a:lnTo>
                    <a:pt x="57073" y="96545"/>
                  </a:lnTo>
                  <a:lnTo>
                    <a:pt x="132816" y="96545"/>
                  </a:lnTo>
                  <a:lnTo>
                    <a:pt x="132816" y="112814"/>
                  </a:lnTo>
                  <a:lnTo>
                    <a:pt x="23025" y="112814"/>
                  </a:lnTo>
                  <a:close/>
                </a:path>
                <a:path w="654050" h="241934">
                  <a:moveTo>
                    <a:pt x="199224" y="122148"/>
                  </a:moveTo>
                  <a:lnTo>
                    <a:pt x="163398" y="122148"/>
                  </a:lnTo>
                  <a:lnTo>
                    <a:pt x="160686" y="121348"/>
                  </a:lnTo>
                  <a:lnTo>
                    <a:pt x="158019" y="118148"/>
                  </a:lnTo>
                  <a:lnTo>
                    <a:pt x="157352" y="115747"/>
                  </a:lnTo>
                  <a:lnTo>
                    <a:pt x="157352" y="16357"/>
                  </a:lnTo>
                  <a:lnTo>
                    <a:pt x="156463" y="13423"/>
                  </a:lnTo>
                  <a:lnTo>
                    <a:pt x="152907" y="10579"/>
                  </a:lnTo>
                  <a:lnTo>
                    <a:pt x="150418" y="9867"/>
                  </a:lnTo>
                  <a:lnTo>
                    <a:pt x="141884" y="9867"/>
                  </a:lnTo>
                  <a:lnTo>
                    <a:pt x="141884" y="0"/>
                  </a:lnTo>
                  <a:lnTo>
                    <a:pt x="199224" y="0"/>
                  </a:lnTo>
                  <a:lnTo>
                    <a:pt x="199224" y="122148"/>
                  </a:lnTo>
                  <a:close/>
                </a:path>
                <a:path w="654050" h="241934">
                  <a:moveTo>
                    <a:pt x="199224" y="171488"/>
                  </a:moveTo>
                  <a:lnTo>
                    <a:pt x="157352" y="171488"/>
                  </a:lnTo>
                  <a:lnTo>
                    <a:pt x="157352" y="147840"/>
                  </a:lnTo>
                  <a:lnTo>
                    <a:pt x="154063" y="144818"/>
                  </a:lnTo>
                  <a:lnTo>
                    <a:pt x="141884" y="144818"/>
                  </a:lnTo>
                  <a:lnTo>
                    <a:pt x="141884" y="135216"/>
                  </a:lnTo>
                  <a:lnTo>
                    <a:pt x="199224" y="135216"/>
                  </a:lnTo>
                  <a:lnTo>
                    <a:pt x="199224" y="171488"/>
                  </a:lnTo>
                  <a:close/>
                </a:path>
                <a:path w="654050" h="241934">
                  <a:moveTo>
                    <a:pt x="199224" y="234162"/>
                  </a:moveTo>
                  <a:lnTo>
                    <a:pt x="44716" y="234162"/>
                  </a:lnTo>
                  <a:lnTo>
                    <a:pt x="41471" y="232829"/>
                  </a:lnTo>
                  <a:lnTo>
                    <a:pt x="37738" y="227495"/>
                  </a:lnTo>
                  <a:lnTo>
                    <a:pt x="36804" y="224294"/>
                  </a:lnTo>
                  <a:lnTo>
                    <a:pt x="36804" y="151574"/>
                  </a:lnTo>
                  <a:lnTo>
                    <a:pt x="36004" y="149218"/>
                  </a:lnTo>
                  <a:lnTo>
                    <a:pt x="32804" y="146551"/>
                  </a:lnTo>
                  <a:lnTo>
                    <a:pt x="30492" y="145884"/>
                  </a:lnTo>
                  <a:lnTo>
                    <a:pt x="22136" y="145884"/>
                  </a:lnTo>
                  <a:lnTo>
                    <a:pt x="22136" y="136283"/>
                  </a:lnTo>
                  <a:lnTo>
                    <a:pt x="79209" y="136283"/>
                  </a:lnTo>
                  <a:lnTo>
                    <a:pt x="79209" y="171488"/>
                  </a:lnTo>
                  <a:lnTo>
                    <a:pt x="199224" y="171488"/>
                  </a:lnTo>
                  <a:lnTo>
                    <a:pt x="199224" y="187223"/>
                  </a:lnTo>
                  <a:lnTo>
                    <a:pt x="79209" y="187223"/>
                  </a:lnTo>
                  <a:lnTo>
                    <a:pt x="79209" y="217893"/>
                  </a:lnTo>
                  <a:lnTo>
                    <a:pt x="199224" y="217893"/>
                  </a:lnTo>
                  <a:lnTo>
                    <a:pt x="199224" y="234162"/>
                  </a:lnTo>
                  <a:close/>
                </a:path>
                <a:path w="654050" h="241934">
                  <a:moveTo>
                    <a:pt x="199224" y="217893"/>
                  </a:moveTo>
                  <a:lnTo>
                    <a:pt x="157352" y="217893"/>
                  </a:lnTo>
                  <a:lnTo>
                    <a:pt x="157352" y="187223"/>
                  </a:lnTo>
                  <a:lnTo>
                    <a:pt x="199224" y="187223"/>
                  </a:lnTo>
                  <a:lnTo>
                    <a:pt x="199224" y="217893"/>
                  </a:lnTo>
                  <a:close/>
                </a:path>
                <a:path w="654050" h="241934">
                  <a:moveTo>
                    <a:pt x="425653" y="235229"/>
                  </a:moveTo>
                  <a:lnTo>
                    <a:pt x="388029" y="235229"/>
                  </a:lnTo>
                  <a:lnTo>
                    <a:pt x="385114" y="232206"/>
                  </a:lnTo>
                  <a:lnTo>
                    <a:pt x="385114" y="114414"/>
                  </a:lnTo>
                  <a:lnTo>
                    <a:pt x="354444" y="114414"/>
                  </a:lnTo>
                  <a:lnTo>
                    <a:pt x="354444" y="98678"/>
                  </a:lnTo>
                  <a:lnTo>
                    <a:pt x="385114" y="98678"/>
                  </a:lnTo>
                  <a:lnTo>
                    <a:pt x="385114" y="19913"/>
                  </a:lnTo>
                  <a:lnTo>
                    <a:pt x="384403" y="16179"/>
                  </a:lnTo>
                  <a:lnTo>
                    <a:pt x="381558" y="11557"/>
                  </a:lnTo>
                  <a:lnTo>
                    <a:pt x="378447" y="10401"/>
                  </a:lnTo>
                  <a:lnTo>
                    <a:pt x="369379" y="10401"/>
                  </a:lnTo>
                  <a:lnTo>
                    <a:pt x="369379" y="0"/>
                  </a:lnTo>
                  <a:lnTo>
                    <a:pt x="425653" y="0"/>
                  </a:lnTo>
                  <a:lnTo>
                    <a:pt x="425653" y="235229"/>
                  </a:lnTo>
                  <a:close/>
                </a:path>
                <a:path w="654050" h="241934">
                  <a:moveTo>
                    <a:pt x="360578" y="211759"/>
                  </a:moveTo>
                  <a:lnTo>
                    <a:pt x="252831" y="211759"/>
                  </a:lnTo>
                  <a:lnTo>
                    <a:pt x="249631" y="210517"/>
                  </a:lnTo>
                  <a:lnTo>
                    <a:pt x="245363" y="205550"/>
                  </a:lnTo>
                  <a:lnTo>
                    <a:pt x="244297" y="202358"/>
                  </a:lnTo>
                  <a:lnTo>
                    <a:pt x="244297" y="117221"/>
                  </a:lnTo>
                  <a:lnTo>
                    <a:pt x="243497" y="115004"/>
                  </a:lnTo>
                  <a:lnTo>
                    <a:pt x="240296" y="112165"/>
                  </a:lnTo>
                  <a:lnTo>
                    <a:pt x="238163" y="111455"/>
                  </a:lnTo>
                  <a:lnTo>
                    <a:pt x="235496" y="111455"/>
                  </a:lnTo>
                  <a:lnTo>
                    <a:pt x="229628" y="111455"/>
                  </a:lnTo>
                  <a:lnTo>
                    <a:pt x="229628" y="101345"/>
                  </a:lnTo>
                  <a:lnTo>
                    <a:pt x="306438" y="101345"/>
                  </a:lnTo>
                  <a:lnTo>
                    <a:pt x="306438" y="21335"/>
                  </a:lnTo>
                  <a:lnTo>
                    <a:pt x="238429" y="21335"/>
                  </a:lnTo>
                  <a:lnTo>
                    <a:pt x="238429" y="5867"/>
                  </a:lnTo>
                  <a:lnTo>
                    <a:pt x="343420" y="5867"/>
                  </a:lnTo>
                  <a:lnTo>
                    <a:pt x="345420" y="6578"/>
                  </a:lnTo>
                  <a:lnTo>
                    <a:pt x="347732" y="9423"/>
                  </a:lnTo>
                  <a:lnTo>
                    <a:pt x="348227" y="11557"/>
                  </a:lnTo>
                  <a:lnTo>
                    <a:pt x="348310" y="116281"/>
                  </a:lnTo>
                  <a:lnTo>
                    <a:pt x="286702" y="116281"/>
                  </a:lnTo>
                  <a:lnTo>
                    <a:pt x="286702" y="196024"/>
                  </a:lnTo>
                  <a:lnTo>
                    <a:pt x="360578" y="196024"/>
                  </a:lnTo>
                  <a:lnTo>
                    <a:pt x="360578" y="211759"/>
                  </a:lnTo>
                  <a:close/>
                </a:path>
                <a:path w="654050" h="241934">
                  <a:moveTo>
                    <a:pt x="571804" y="241630"/>
                  </a:moveTo>
                  <a:lnTo>
                    <a:pt x="531074" y="236621"/>
                  </a:lnTo>
                  <a:lnTo>
                    <a:pt x="492150" y="205936"/>
                  </a:lnTo>
                  <a:lnTo>
                    <a:pt x="490194" y="198246"/>
                  </a:lnTo>
                  <a:lnTo>
                    <a:pt x="490194" y="180644"/>
                  </a:lnTo>
                  <a:lnTo>
                    <a:pt x="518206" y="147026"/>
                  </a:lnTo>
                  <a:lnTo>
                    <a:pt x="562811" y="137025"/>
                  </a:lnTo>
                  <a:lnTo>
                    <a:pt x="571804" y="136817"/>
                  </a:lnTo>
                  <a:lnTo>
                    <a:pt x="580922" y="137025"/>
                  </a:lnTo>
                  <a:lnTo>
                    <a:pt x="619744" y="144318"/>
                  </a:lnTo>
                  <a:lnTo>
                    <a:pt x="630586" y="149618"/>
                  </a:lnTo>
                  <a:lnTo>
                    <a:pt x="565937" y="149618"/>
                  </a:lnTo>
                  <a:lnTo>
                    <a:pt x="560603" y="150287"/>
                  </a:lnTo>
                  <a:lnTo>
                    <a:pt x="532599" y="181997"/>
                  </a:lnTo>
                  <a:lnTo>
                    <a:pt x="532599" y="196805"/>
                  </a:lnTo>
                  <a:lnTo>
                    <a:pt x="560603" y="228115"/>
                  </a:lnTo>
                  <a:lnTo>
                    <a:pt x="565937" y="228828"/>
                  </a:lnTo>
                  <a:lnTo>
                    <a:pt x="631300" y="228828"/>
                  </a:lnTo>
                  <a:lnTo>
                    <a:pt x="625928" y="231753"/>
                  </a:lnTo>
                  <a:lnTo>
                    <a:pt x="580922" y="241430"/>
                  </a:lnTo>
                  <a:lnTo>
                    <a:pt x="571804" y="241630"/>
                  </a:lnTo>
                  <a:close/>
                </a:path>
                <a:path w="654050" h="241934">
                  <a:moveTo>
                    <a:pt x="631300" y="228828"/>
                  </a:moveTo>
                  <a:lnTo>
                    <a:pt x="577494" y="228828"/>
                  </a:lnTo>
                  <a:lnTo>
                    <a:pt x="582783" y="228115"/>
                  </a:lnTo>
                  <a:lnTo>
                    <a:pt x="592562" y="225262"/>
                  </a:lnTo>
                  <a:lnTo>
                    <a:pt x="612076" y="196805"/>
                  </a:lnTo>
                  <a:lnTo>
                    <a:pt x="612076" y="181997"/>
                  </a:lnTo>
                  <a:lnTo>
                    <a:pt x="582783" y="150287"/>
                  </a:lnTo>
                  <a:lnTo>
                    <a:pt x="577494" y="149618"/>
                  </a:lnTo>
                  <a:lnTo>
                    <a:pt x="630586" y="149618"/>
                  </a:lnTo>
                  <a:lnTo>
                    <a:pt x="653948" y="180644"/>
                  </a:lnTo>
                  <a:lnTo>
                    <a:pt x="653948" y="198246"/>
                  </a:lnTo>
                  <a:lnTo>
                    <a:pt x="651992" y="205936"/>
                  </a:lnTo>
                  <a:lnTo>
                    <a:pt x="644169" y="218916"/>
                  </a:lnTo>
                  <a:lnTo>
                    <a:pt x="638657" y="224339"/>
                  </a:lnTo>
                  <a:lnTo>
                    <a:pt x="631545" y="228695"/>
                  </a:lnTo>
                  <a:lnTo>
                    <a:pt x="631300" y="228828"/>
                  </a:lnTo>
                  <a:close/>
                </a:path>
                <a:path w="654050" h="241934">
                  <a:moveTo>
                    <a:pt x="478193" y="114681"/>
                  </a:moveTo>
                  <a:lnTo>
                    <a:pt x="474948" y="113391"/>
                  </a:lnTo>
                  <a:lnTo>
                    <a:pt x="470503" y="108235"/>
                  </a:lnTo>
                  <a:lnTo>
                    <a:pt x="469392" y="105168"/>
                  </a:lnTo>
                  <a:lnTo>
                    <a:pt x="469392" y="24003"/>
                  </a:lnTo>
                  <a:lnTo>
                    <a:pt x="469036" y="20447"/>
                  </a:lnTo>
                  <a:lnTo>
                    <a:pt x="468102" y="18046"/>
                  </a:lnTo>
                  <a:lnTo>
                    <a:pt x="465080" y="15557"/>
                  </a:lnTo>
                  <a:lnTo>
                    <a:pt x="462991" y="14935"/>
                  </a:lnTo>
                  <a:lnTo>
                    <a:pt x="460324" y="14935"/>
                  </a:lnTo>
                  <a:lnTo>
                    <a:pt x="454990" y="14935"/>
                  </a:lnTo>
                  <a:lnTo>
                    <a:pt x="454990" y="5600"/>
                  </a:lnTo>
                  <a:lnTo>
                    <a:pt x="512330" y="5600"/>
                  </a:lnTo>
                  <a:lnTo>
                    <a:pt x="512330" y="99212"/>
                  </a:lnTo>
                  <a:lnTo>
                    <a:pt x="587273" y="99212"/>
                  </a:lnTo>
                  <a:lnTo>
                    <a:pt x="587273" y="114680"/>
                  </a:lnTo>
                  <a:lnTo>
                    <a:pt x="478193" y="114681"/>
                  </a:lnTo>
                  <a:close/>
                </a:path>
                <a:path w="654050" h="241934">
                  <a:moveTo>
                    <a:pt x="616788" y="130149"/>
                  </a:moveTo>
                  <a:lnTo>
                    <a:pt x="614076" y="129349"/>
                  </a:lnTo>
                  <a:lnTo>
                    <a:pt x="611409" y="126149"/>
                  </a:lnTo>
                  <a:lnTo>
                    <a:pt x="610742" y="123570"/>
                  </a:lnTo>
                  <a:lnTo>
                    <a:pt x="610742" y="16357"/>
                  </a:lnTo>
                  <a:lnTo>
                    <a:pt x="609853" y="13423"/>
                  </a:lnTo>
                  <a:lnTo>
                    <a:pt x="606297" y="10579"/>
                  </a:lnTo>
                  <a:lnTo>
                    <a:pt x="603808" y="9867"/>
                  </a:lnTo>
                  <a:lnTo>
                    <a:pt x="595274" y="9867"/>
                  </a:lnTo>
                  <a:lnTo>
                    <a:pt x="595274" y="0"/>
                  </a:lnTo>
                  <a:lnTo>
                    <a:pt x="652614" y="0"/>
                  </a:lnTo>
                  <a:lnTo>
                    <a:pt x="652614" y="130149"/>
                  </a:lnTo>
                  <a:lnTo>
                    <a:pt x="616788" y="13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7171" y="1316778"/>
              <a:ext cx="163762" cy="19580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4891" y="1280159"/>
            <a:ext cx="1101471" cy="2450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5063" y="1618061"/>
            <a:ext cx="3734454" cy="2779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71" y="858507"/>
            <a:ext cx="1705813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91" y="1329821"/>
            <a:ext cx="3678672" cy="5071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256" y="3180588"/>
            <a:ext cx="6982967" cy="22265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0665" y="2582776"/>
            <a:ext cx="2176630" cy="2961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83E948-EEAF-2B37-5341-319FCA8B3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257425"/>
            <a:ext cx="8089900" cy="45992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71" y="858507"/>
            <a:ext cx="1705813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91" y="1329821"/>
            <a:ext cx="3678672" cy="5071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5077" y="3595985"/>
            <a:ext cx="2360416" cy="5644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2752" y="267558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8455" y="2658381"/>
            <a:ext cx="2395949" cy="2999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47503" y="2744609"/>
            <a:ext cx="219006" cy="10809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952737" y="2658381"/>
            <a:ext cx="1377950" cy="300355"/>
          </a:xfrm>
          <a:custGeom>
            <a:avLst/>
            <a:gdLst/>
            <a:ahLst/>
            <a:cxnLst/>
            <a:rect l="l" t="t" r="r" b="b"/>
            <a:pathLst>
              <a:path w="1377950" h="300355">
                <a:moveTo>
                  <a:pt x="264307" y="177766"/>
                </a:moveTo>
                <a:lnTo>
                  <a:pt x="0" y="177766"/>
                </a:lnTo>
                <a:lnTo>
                  <a:pt x="0" y="151523"/>
                </a:lnTo>
                <a:lnTo>
                  <a:pt x="264307" y="151523"/>
                </a:lnTo>
                <a:lnTo>
                  <a:pt x="264307" y="177766"/>
                </a:lnTo>
                <a:close/>
              </a:path>
              <a:path w="1377950" h="300355">
                <a:moveTo>
                  <a:pt x="231815" y="288363"/>
                </a:moveTo>
                <a:lnTo>
                  <a:pt x="38115" y="288363"/>
                </a:lnTo>
                <a:lnTo>
                  <a:pt x="38115" y="202760"/>
                </a:lnTo>
                <a:lnTo>
                  <a:pt x="69044" y="202760"/>
                </a:lnTo>
                <a:lnTo>
                  <a:pt x="69044" y="261495"/>
                </a:lnTo>
                <a:lnTo>
                  <a:pt x="231815" y="261495"/>
                </a:lnTo>
                <a:lnTo>
                  <a:pt x="231815" y="288363"/>
                </a:lnTo>
                <a:close/>
              </a:path>
              <a:path w="1377950" h="300355">
                <a:moveTo>
                  <a:pt x="132153" y="131216"/>
                </a:moveTo>
                <a:lnTo>
                  <a:pt x="93413" y="126686"/>
                </a:lnTo>
                <a:lnTo>
                  <a:pt x="58549" y="110274"/>
                </a:lnTo>
                <a:lnTo>
                  <a:pt x="39677" y="81645"/>
                </a:lnTo>
                <a:lnTo>
                  <a:pt x="39677" y="56443"/>
                </a:lnTo>
                <a:lnTo>
                  <a:pt x="64202" y="23743"/>
                </a:lnTo>
                <a:lnTo>
                  <a:pt x="102278" y="9421"/>
                </a:lnTo>
                <a:lnTo>
                  <a:pt x="132153" y="6873"/>
                </a:lnTo>
                <a:lnTo>
                  <a:pt x="142658" y="7156"/>
                </a:lnTo>
                <a:lnTo>
                  <a:pt x="186788" y="16753"/>
                </a:lnTo>
                <a:lnTo>
                  <a:pt x="210931" y="32491"/>
                </a:lnTo>
                <a:lnTo>
                  <a:pt x="132153" y="32491"/>
                </a:lnTo>
                <a:lnTo>
                  <a:pt x="125143" y="32667"/>
                </a:lnTo>
                <a:lnTo>
                  <a:pt x="81385" y="45665"/>
                </a:lnTo>
                <a:lnTo>
                  <a:pt x="69982" y="61234"/>
                </a:lnTo>
                <a:lnTo>
                  <a:pt x="69982" y="76855"/>
                </a:lnTo>
                <a:lnTo>
                  <a:pt x="106222" y="102786"/>
                </a:lnTo>
                <a:lnTo>
                  <a:pt x="132153" y="105597"/>
                </a:lnTo>
                <a:lnTo>
                  <a:pt x="210931" y="105597"/>
                </a:lnTo>
                <a:lnTo>
                  <a:pt x="210688" y="105871"/>
                </a:lnTo>
                <a:lnTo>
                  <a:pt x="170893" y="126686"/>
                </a:lnTo>
                <a:lnTo>
                  <a:pt x="142658" y="130933"/>
                </a:lnTo>
                <a:lnTo>
                  <a:pt x="132153" y="131216"/>
                </a:lnTo>
                <a:close/>
              </a:path>
              <a:path w="1377950" h="300355">
                <a:moveTo>
                  <a:pt x="210931" y="105597"/>
                </a:moveTo>
                <a:lnTo>
                  <a:pt x="132153" y="105597"/>
                </a:lnTo>
                <a:lnTo>
                  <a:pt x="139163" y="105422"/>
                </a:lnTo>
                <a:lnTo>
                  <a:pt x="145822" y="104895"/>
                </a:lnTo>
                <a:lnTo>
                  <a:pt x="182921" y="92424"/>
                </a:lnTo>
                <a:lnTo>
                  <a:pt x="194325" y="76855"/>
                </a:lnTo>
                <a:lnTo>
                  <a:pt x="194325" y="61234"/>
                </a:lnTo>
                <a:lnTo>
                  <a:pt x="158084" y="35303"/>
                </a:lnTo>
                <a:lnTo>
                  <a:pt x="132153" y="32491"/>
                </a:lnTo>
                <a:lnTo>
                  <a:pt x="210931" y="32491"/>
                </a:lnTo>
                <a:lnTo>
                  <a:pt x="214896" y="36953"/>
                </a:lnTo>
                <a:lnTo>
                  <a:pt x="218381" y="42020"/>
                </a:lnTo>
                <a:lnTo>
                  <a:pt x="222547" y="48997"/>
                </a:lnTo>
                <a:lnTo>
                  <a:pt x="224629" y="56443"/>
                </a:lnTo>
                <a:lnTo>
                  <a:pt x="224629" y="81645"/>
                </a:lnTo>
                <a:lnTo>
                  <a:pt x="222547" y="89091"/>
                </a:lnTo>
                <a:lnTo>
                  <a:pt x="218381" y="96069"/>
                </a:lnTo>
                <a:lnTo>
                  <a:pt x="214896" y="101136"/>
                </a:lnTo>
                <a:lnTo>
                  <a:pt x="210931" y="105597"/>
                </a:lnTo>
                <a:close/>
              </a:path>
              <a:path w="1377950" h="300355">
                <a:moveTo>
                  <a:pt x="507370" y="167457"/>
                </a:moveTo>
                <a:lnTo>
                  <a:pt x="476752" y="167457"/>
                </a:lnTo>
                <a:lnTo>
                  <a:pt x="476752" y="3436"/>
                </a:lnTo>
                <a:lnTo>
                  <a:pt x="507370" y="3436"/>
                </a:lnTo>
                <a:lnTo>
                  <a:pt x="507370" y="167457"/>
                </a:lnTo>
                <a:close/>
              </a:path>
              <a:path w="1377950" h="300355">
                <a:moveTo>
                  <a:pt x="507370" y="294299"/>
                </a:moveTo>
                <a:lnTo>
                  <a:pt x="476440" y="294299"/>
                </a:lnTo>
                <a:lnTo>
                  <a:pt x="476440" y="209008"/>
                </a:lnTo>
                <a:lnTo>
                  <a:pt x="317731" y="209008"/>
                </a:lnTo>
                <a:lnTo>
                  <a:pt x="317731" y="182453"/>
                </a:lnTo>
                <a:lnTo>
                  <a:pt x="507370" y="182453"/>
                </a:lnTo>
                <a:lnTo>
                  <a:pt x="507370" y="294299"/>
                </a:lnTo>
                <a:close/>
              </a:path>
              <a:path w="1377950" h="300355">
                <a:moveTo>
                  <a:pt x="289300" y="147149"/>
                </a:moveTo>
                <a:lnTo>
                  <a:pt x="289300" y="19057"/>
                </a:lnTo>
                <a:lnTo>
                  <a:pt x="319918" y="19057"/>
                </a:lnTo>
                <a:lnTo>
                  <a:pt x="319918" y="120281"/>
                </a:lnTo>
                <a:lnTo>
                  <a:pt x="450400" y="120281"/>
                </a:lnTo>
                <a:lnTo>
                  <a:pt x="411984" y="143830"/>
                </a:lnTo>
                <a:lnTo>
                  <a:pt x="355162" y="146642"/>
                </a:lnTo>
                <a:lnTo>
                  <a:pt x="289300" y="147149"/>
                </a:lnTo>
                <a:close/>
              </a:path>
              <a:path w="1377950" h="300355">
                <a:moveTo>
                  <a:pt x="450400" y="120281"/>
                </a:moveTo>
                <a:lnTo>
                  <a:pt x="319918" y="120281"/>
                </a:lnTo>
                <a:lnTo>
                  <a:pt x="355377" y="119969"/>
                </a:lnTo>
                <a:lnTo>
                  <a:pt x="378984" y="119324"/>
                </a:lnTo>
                <a:lnTo>
                  <a:pt x="432662" y="115400"/>
                </a:lnTo>
                <a:lnTo>
                  <a:pt x="449572" y="113408"/>
                </a:lnTo>
                <a:lnTo>
                  <a:pt x="450400" y="120281"/>
                </a:lnTo>
                <a:close/>
              </a:path>
              <a:path w="1377950" h="300355">
                <a:moveTo>
                  <a:pt x="669516" y="299923"/>
                </a:moveTo>
                <a:lnTo>
                  <a:pt x="624108" y="293870"/>
                </a:lnTo>
                <a:lnTo>
                  <a:pt x="589953" y="275189"/>
                </a:lnTo>
                <a:lnTo>
                  <a:pt x="579539" y="255663"/>
                </a:lnTo>
                <a:lnTo>
                  <a:pt x="579539" y="230253"/>
                </a:lnTo>
                <a:lnTo>
                  <a:pt x="603751" y="200729"/>
                </a:lnTo>
                <a:lnTo>
                  <a:pt x="640783" y="188399"/>
                </a:lnTo>
                <a:lnTo>
                  <a:pt x="669516" y="186202"/>
                </a:lnTo>
                <a:lnTo>
                  <a:pt x="679572" y="186446"/>
                </a:lnTo>
                <a:lnTo>
                  <a:pt x="722041" y="194754"/>
                </a:lnTo>
                <a:lnTo>
                  <a:pt x="749245" y="211508"/>
                </a:lnTo>
                <a:lnTo>
                  <a:pt x="660768" y="211508"/>
                </a:lnTo>
                <a:lnTo>
                  <a:pt x="652749" y="212237"/>
                </a:lnTo>
                <a:lnTo>
                  <a:pt x="611614" y="232284"/>
                </a:lnTo>
                <a:lnTo>
                  <a:pt x="610156" y="235877"/>
                </a:lnTo>
                <a:lnTo>
                  <a:pt x="610156" y="250248"/>
                </a:lnTo>
                <a:lnTo>
                  <a:pt x="652749" y="273888"/>
                </a:lnTo>
                <a:lnTo>
                  <a:pt x="660768" y="274617"/>
                </a:lnTo>
                <a:lnTo>
                  <a:pt x="749287" y="274617"/>
                </a:lnTo>
                <a:lnTo>
                  <a:pt x="749078" y="274929"/>
                </a:lnTo>
                <a:lnTo>
                  <a:pt x="714858" y="293879"/>
                </a:lnTo>
                <a:lnTo>
                  <a:pt x="679581" y="299679"/>
                </a:lnTo>
                <a:lnTo>
                  <a:pt x="669516" y="299923"/>
                </a:lnTo>
                <a:close/>
              </a:path>
              <a:path w="1377950" h="300355">
                <a:moveTo>
                  <a:pt x="749287" y="274617"/>
                </a:moveTo>
                <a:lnTo>
                  <a:pt x="678263" y="274617"/>
                </a:lnTo>
                <a:lnTo>
                  <a:pt x="686282" y="273888"/>
                </a:lnTo>
                <a:lnTo>
                  <a:pt x="700862" y="270972"/>
                </a:lnTo>
                <a:lnTo>
                  <a:pt x="728875" y="250248"/>
                </a:lnTo>
                <a:lnTo>
                  <a:pt x="728875" y="235877"/>
                </a:lnTo>
                <a:lnTo>
                  <a:pt x="686282" y="212237"/>
                </a:lnTo>
                <a:lnTo>
                  <a:pt x="669516" y="211508"/>
                </a:lnTo>
                <a:lnTo>
                  <a:pt x="749245" y="211508"/>
                </a:lnTo>
                <a:lnTo>
                  <a:pt x="757358" y="223380"/>
                </a:lnTo>
                <a:lnTo>
                  <a:pt x="759493" y="230253"/>
                </a:lnTo>
                <a:lnTo>
                  <a:pt x="759493" y="255663"/>
                </a:lnTo>
                <a:lnTo>
                  <a:pt x="757410" y="262432"/>
                </a:lnTo>
                <a:lnTo>
                  <a:pt x="749287" y="274617"/>
                </a:lnTo>
                <a:close/>
              </a:path>
              <a:path w="1377950" h="300355">
                <a:moveTo>
                  <a:pt x="684824" y="28430"/>
                </a:moveTo>
                <a:lnTo>
                  <a:pt x="653895" y="28430"/>
                </a:lnTo>
                <a:lnTo>
                  <a:pt x="653895" y="0"/>
                </a:lnTo>
                <a:lnTo>
                  <a:pt x="684824" y="0"/>
                </a:lnTo>
                <a:lnTo>
                  <a:pt x="684824" y="28430"/>
                </a:lnTo>
                <a:close/>
              </a:path>
              <a:path w="1377950" h="300355">
                <a:moveTo>
                  <a:pt x="768240" y="54048"/>
                </a:moveTo>
                <a:lnTo>
                  <a:pt x="570791" y="54048"/>
                </a:lnTo>
                <a:lnTo>
                  <a:pt x="570791" y="28430"/>
                </a:lnTo>
                <a:lnTo>
                  <a:pt x="768240" y="28430"/>
                </a:lnTo>
                <a:lnTo>
                  <a:pt x="768240" y="54048"/>
                </a:lnTo>
                <a:close/>
              </a:path>
              <a:path w="1377950" h="300355">
                <a:moveTo>
                  <a:pt x="569541" y="130903"/>
                </a:moveTo>
                <a:lnTo>
                  <a:pt x="560169" y="105910"/>
                </a:lnTo>
                <a:lnTo>
                  <a:pt x="568135" y="103723"/>
                </a:lnTo>
                <a:lnTo>
                  <a:pt x="575790" y="101536"/>
                </a:lnTo>
                <a:lnTo>
                  <a:pt x="619528" y="86852"/>
                </a:lnTo>
                <a:lnTo>
                  <a:pt x="653895" y="62067"/>
                </a:lnTo>
                <a:lnTo>
                  <a:pt x="653895" y="54048"/>
                </a:lnTo>
                <a:lnTo>
                  <a:pt x="684824" y="54048"/>
                </a:lnTo>
                <a:lnTo>
                  <a:pt x="684824" y="62067"/>
                </a:lnTo>
                <a:lnTo>
                  <a:pt x="687688" y="68211"/>
                </a:lnTo>
                <a:lnTo>
                  <a:pt x="725068" y="89059"/>
                </a:lnTo>
                <a:lnTo>
                  <a:pt x="725860" y="89352"/>
                </a:lnTo>
                <a:lnTo>
                  <a:pt x="669203" y="89352"/>
                </a:lnTo>
                <a:lnTo>
                  <a:pt x="629438" y="111621"/>
                </a:lnTo>
                <a:lnTo>
                  <a:pt x="586841" y="125788"/>
                </a:lnTo>
                <a:lnTo>
                  <a:pt x="578240" y="128375"/>
                </a:lnTo>
                <a:lnTo>
                  <a:pt x="569541" y="130903"/>
                </a:lnTo>
                <a:close/>
              </a:path>
              <a:path w="1377950" h="300355">
                <a:moveTo>
                  <a:pt x="769490" y="130903"/>
                </a:moveTo>
                <a:lnTo>
                  <a:pt x="718116" y="114619"/>
                </a:lnTo>
                <a:lnTo>
                  <a:pt x="675972" y="97110"/>
                </a:lnTo>
                <a:lnTo>
                  <a:pt x="669516" y="89352"/>
                </a:lnTo>
                <a:lnTo>
                  <a:pt x="725860" y="89352"/>
                </a:lnTo>
                <a:lnTo>
                  <a:pt x="731140" y="91304"/>
                </a:lnTo>
                <a:lnTo>
                  <a:pt x="737721" y="93589"/>
                </a:lnTo>
                <a:lnTo>
                  <a:pt x="744809" y="95912"/>
                </a:lnTo>
                <a:lnTo>
                  <a:pt x="752444" y="98295"/>
                </a:lnTo>
                <a:lnTo>
                  <a:pt x="760664" y="100755"/>
                </a:lnTo>
                <a:lnTo>
                  <a:pt x="778863" y="105910"/>
                </a:lnTo>
                <a:lnTo>
                  <a:pt x="769490" y="130903"/>
                </a:lnTo>
                <a:close/>
              </a:path>
              <a:path w="1377950" h="300355">
                <a:moveTo>
                  <a:pt x="801669" y="169644"/>
                </a:moveTo>
                <a:lnTo>
                  <a:pt x="537362" y="169644"/>
                </a:lnTo>
                <a:lnTo>
                  <a:pt x="537362" y="143400"/>
                </a:lnTo>
                <a:lnTo>
                  <a:pt x="801669" y="143400"/>
                </a:lnTo>
                <a:lnTo>
                  <a:pt x="801669" y="169644"/>
                </a:lnTo>
                <a:close/>
              </a:path>
              <a:path w="1377950" h="300355">
                <a:moveTo>
                  <a:pt x="1126586" y="190576"/>
                </a:moveTo>
                <a:lnTo>
                  <a:pt x="862279" y="190576"/>
                </a:lnTo>
                <a:lnTo>
                  <a:pt x="862279" y="164332"/>
                </a:lnTo>
                <a:lnTo>
                  <a:pt x="1126586" y="164332"/>
                </a:lnTo>
                <a:lnTo>
                  <a:pt x="1126586" y="190576"/>
                </a:lnTo>
                <a:close/>
              </a:path>
              <a:path w="1377950" h="300355">
                <a:moveTo>
                  <a:pt x="959754" y="290863"/>
                </a:moveTo>
                <a:lnTo>
                  <a:pt x="928824" y="290863"/>
                </a:lnTo>
                <a:lnTo>
                  <a:pt x="928824" y="190576"/>
                </a:lnTo>
                <a:lnTo>
                  <a:pt x="959754" y="190576"/>
                </a:lnTo>
                <a:lnTo>
                  <a:pt x="959754" y="290863"/>
                </a:lnTo>
                <a:close/>
              </a:path>
              <a:path w="1377950" h="300355">
                <a:moveTo>
                  <a:pt x="1060041" y="290863"/>
                </a:moveTo>
                <a:lnTo>
                  <a:pt x="1029111" y="290863"/>
                </a:lnTo>
                <a:lnTo>
                  <a:pt x="1029111" y="190576"/>
                </a:lnTo>
                <a:lnTo>
                  <a:pt x="1060041" y="190576"/>
                </a:lnTo>
                <a:lnTo>
                  <a:pt x="1060041" y="290863"/>
                </a:lnTo>
                <a:close/>
              </a:path>
              <a:path w="1377950" h="300355">
                <a:moveTo>
                  <a:pt x="1091907" y="126842"/>
                </a:moveTo>
                <a:lnTo>
                  <a:pt x="899144" y="126842"/>
                </a:lnTo>
                <a:lnTo>
                  <a:pt x="899144" y="13121"/>
                </a:lnTo>
                <a:lnTo>
                  <a:pt x="930074" y="13121"/>
                </a:lnTo>
                <a:lnTo>
                  <a:pt x="930074" y="100286"/>
                </a:lnTo>
                <a:lnTo>
                  <a:pt x="1091907" y="100286"/>
                </a:lnTo>
                <a:lnTo>
                  <a:pt x="1091907" y="126842"/>
                </a:lnTo>
                <a:close/>
              </a:path>
              <a:path w="1377950" h="300355">
                <a:moveTo>
                  <a:pt x="1371523" y="210258"/>
                </a:moveTo>
                <a:lnTo>
                  <a:pt x="1340906" y="210258"/>
                </a:lnTo>
                <a:lnTo>
                  <a:pt x="1340906" y="105285"/>
                </a:lnTo>
                <a:lnTo>
                  <a:pt x="1289982" y="105285"/>
                </a:lnTo>
                <a:lnTo>
                  <a:pt x="1289982" y="78729"/>
                </a:lnTo>
                <a:lnTo>
                  <a:pt x="1340906" y="78729"/>
                </a:lnTo>
                <a:lnTo>
                  <a:pt x="1340906" y="3436"/>
                </a:lnTo>
                <a:lnTo>
                  <a:pt x="1371523" y="3436"/>
                </a:lnTo>
                <a:lnTo>
                  <a:pt x="1371523" y="210258"/>
                </a:lnTo>
                <a:close/>
              </a:path>
              <a:path w="1377950" h="300355">
                <a:moveTo>
                  <a:pt x="1195319" y="173080"/>
                </a:moveTo>
                <a:lnTo>
                  <a:pt x="1147831" y="173080"/>
                </a:lnTo>
                <a:lnTo>
                  <a:pt x="1147831" y="82478"/>
                </a:lnTo>
                <a:lnTo>
                  <a:pt x="1238745" y="82478"/>
                </a:lnTo>
                <a:lnTo>
                  <a:pt x="1238745" y="44363"/>
                </a:lnTo>
                <a:lnTo>
                  <a:pt x="1147831" y="44363"/>
                </a:lnTo>
                <a:lnTo>
                  <a:pt x="1147831" y="18120"/>
                </a:lnTo>
                <a:lnTo>
                  <a:pt x="1269362" y="18120"/>
                </a:lnTo>
                <a:lnTo>
                  <a:pt x="1269362" y="108097"/>
                </a:lnTo>
                <a:lnTo>
                  <a:pt x="1178448" y="108097"/>
                </a:lnTo>
                <a:lnTo>
                  <a:pt x="1178448" y="146837"/>
                </a:lnTo>
                <a:lnTo>
                  <a:pt x="1300772" y="146837"/>
                </a:lnTo>
                <a:lnTo>
                  <a:pt x="1303104" y="168081"/>
                </a:lnTo>
                <a:lnTo>
                  <a:pt x="1261708" y="171726"/>
                </a:lnTo>
                <a:lnTo>
                  <a:pt x="1233502" y="172817"/>
                </a:lnTo>
                <a:lnTo>
                  <a:pt x="1195319" y="173080"/>
                </a:lnTo>
                <a:close/>
              </a:path>
              <a:path w="1377950" h="300355">
                <a:moveTo>
                  <a:pt x="1300772" y="146837"/>
                </a:moveTo>
                <a:lnTo>
                  <a:pt x="1231559" y="146837"/>
                </a:lnTo>
                <a:lnTo>
                  <a:pt x="1239682" y="146681"/>
                </a:lnTo>
                <a:lnTo>
                  <a:pt x="1255928" y="146056"/>
                </a:lnTo>
                <a:lnTo>
                  <a:pt x="1264311" y="145587"/>
                </a:lnTo>
                <a:lnTo>
                  <a:pt x="1286272" y="143869"/>
                </a:lnTo>
                <a:lnTo>
                  <a:pt x="1300292" y="142463"/>
                </a:lnTo>
                <a:lnTo>
                  <a:pt x="1300772" y="146837"/>
                </a:lnTo>
                <a:close/>
              </a:path>
              <a:path w="1377950" h="300355">
                <a:moveTo>
                  <a:pt x="1377459" y="288363"/>
                </a:moveTo>
                <a:lnTo>
                  <a:pt x="1191570" y="288363"/>
                </a:lnTo>
                <a:lnTo>
                  <a:pt x="1191570" y="201510"/>
                </a:lnTo>
                <a:lnTo>
                  <a:pt x="1222499" y="201510"/>
                </a:lnTo>
                <a:lnTo>
                  <a:pt x="1222499" y="261495"/>
                </a:lnTo>
                <a:lnTo>
                  <a:pt x="1377459" y="261495"/>
                </a:lnTo>
                <a:lnTo>
                  <a:pt x="1377459" y="288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33608" y="2744609"/>
            <a:ext cx="219006" cy="10809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770709" y="27936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615" y="35928"/>
                </a:moveTo>
                <a:lnTo>
                  <a:pt x="0" y="35928"/>
                </a:lnTo>
                <a:lnTo>
                  <a:pt x="0" y="0"/>
                </a:lnTo>
                <a:lnTo>
                  <a:pt x="35615" y="0"/>
                </a:lnTo>
                <a:lnTo>
                  <a:pt x="35615" y="35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54438" y="27936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615" y="35928"/>
                </a:moveTo>
                <a:lnTo>
                  <a:pt x="0" y="35928"/>
                </a:lnTo>
                <a:lnTo>
                  <a:pt x="0" y="0"/>
                </a:lnTo>
                <a:lnTo>
                  <a:pt x="35615" y="0"/>
                </a:lnTo>
                <a:lnTo>
                  <a:pt x="35615" y="35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38166" y="27936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615" y="35928"/>
                </a:moveTo>
                <a:lnTo>
                  <a:pt x="0" y="35928"/>
                </a:lnTo>
                <a:lnTo>
                  <a:pt x="0" y="0"/>
                </a:lnTo>
                <a:lnTo>
                  <a:pt x="35615" y="0"/>
                </a:lnTo>
                <a:lnTo>
                  <a:pt x="35615" y="35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0315" y="2744609"/>
            <a:ext cx="219006" cy="108097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397111" y="2657444"/>
            <a:ext cx="1112520" cy="295275"/>
          </a:xfrm>
          <a:custGeom>
            <a:avLst/>
            <a:gdLst/>
            <a:ahLst/>
            <a:cxnLst/>
            <a:rect l="l" t="t" r="r" b="b"/>
            <a:pathLst>
              <a:path w="1112520" h="295275">
                <a:moveTo>
                  <a:pt x="264307" y="155272"/>
                </a:moveTo>
                <a:lnTo>
                  <a:pt x="0" y="155272"/>
                </a:lnTo>
                <a:lnTo>
                  <a:pt x="0" y="129654"/>
                </a:lnTo>
                <a:lnTo>
                  <a:pt x="264307" y="129654"/>
                </a:lnTo>
                <a:lnTo>
                  <a:pt x="264307" y="155272"/>
                </a:lnTo>
                <a:close/>
              </a:path>
              <a:path w="1112520" h="295275">
                <a:moveTo>
                  <a:pt x="147774" y="178704"/>
                </a:moveTo>
                <a:lnTo>
                  <a:pt x="116532" y="178704"/>
                </a:lnTo>
                <a:lnTo>
                  <a:pt x="116532" y="155272"/>
                </a:lnTo>
                <a:lnTo>
                  <a:pt x="147774" y="155272"/>
                </a:lnTo>
                <a:lnTo>
                  <a:pt x="147774" y="178704"/>
                </a:lnTo>
                <a:close/>
              </a:path>
              <a:path w="1112520" h="295275">
                <a:moveTo>
                  <a:pt x="234627" y="294612"/>
                </a:moveTo>
                <a:lnTo>
                  <a:pt x="37802" y="294612"/>
                </a:lnTo>
                <a:lnTo>
                  <a:pt x="37802" y="224005"/>
                </a:lnTo>
                <a:lnTo>
                  <a:pt x="195887" y="224005"/>
                </a:lnTo>
                <a:lnTo>
                  <a:pt x="195887" y="204010"/>
                </a:lnTo>
                <a:lnTo>
                  <a:pt x="36240" y="204010"/>
                </a:lnTo>
                <a:lnTo>
                  <a:pt x="36240" y="178704"/>
                </a:lnTo>
                <a:lnTo>
                  <a:pt x="226192" y="178704"/>
                </a:lnTo>
                <a:lnTo>
                  <a:pt x="226192" y="248686"/>
                </a:lnTo>
                <a:lnTo>
                  <a:pt x="68107" y="248686"/>
                </a:lnTo>
                <a:lnTo>
                  <a:pt x="68107" y="269306"/>
                </a:lnTo>
                <a:lnTo>
                  <a:pt x="234627" y="269306"/>
                </a:lnTo>
                <a:lnTo>
                  <a:pt x="234627" y="294612"/>
                </a:lnTo>
                <a:close/>
              </a:path>
              <a:path w="1112520" h="295275">
                <a:moveTo>
                  <a:pt x="147462" y="26243"/>
                </a:moveTo>
                <a:lnTo>
                  <a:pt x="116532" y="26243"/>
                </a:lnTo>
                <a:lnTo>
                  <a:pt x="116532" y="0"/>
                </a:lnTo>
                <a:lnTo>
                  <a:pt x="147462" y="0"/>
                </a:lnTo>
                <a:lnTo>
                  <a:pt x="147462" y="26243"/>
                </a:lnTo>
                <a:close/>
              </a:path>
              <a:path w="1112520" h="295275">
                <a:moveTo>
                  <a:pt x="230878" y="51236"/>
                </a:moveTo>
                <a:lnTo>
                  <a:pt x="33428" y="51236"/>
                </a:lnTo>
                <a:lnTo>
                  <a:pt x="33428" y="26243"/>
                </a:lnTo>
                <a:lnTo>
                  <a:pt x="230878" y="26243"/>
                </a:lnTo>
                <a:lnTo>
                  <a:pt x="230878" y="51236"/>
                </a:lnTo>
                <a:close/>
              </a:path>
              <a:path w="1112520" h="295275">
                <a:moveTo>
                  <a:pt x="31241" y="119656"/>
                </a:moveTo>
                <a:lnTo>
                  <a:pt x="23119" y="94663"/>
                </a:lnTo>
                <a:lnTo>
                  <a:pt x="31486" y="92769"/>
                </a:lnTo>
                <a:lnTo>
                  <a:pt x="39403" y="90836"/>
                </a:lnTo>
                <a:lnTo>
                  <a:pt x="83103" y="77480"/>
                </a:lnTo>
                <a:lnTo>
                  <a:pt x="116220" y="51236"/>
                </a:lnTo>
                <a:lnTo>
                  <a:pt x="147774" y="51236"/>
                </a:lnTo>
                <a:lnTo>
                  <a:pt x="181203" y="77480"/>
                </a:lnTo>
                <a:lnTo>
                  <a:pt x="193433" y="81541"/>
                </a:lnTo>
                <a:lnTo>
                  <a:pt x="131841" y="81541"/>
                </a:lnTo>
                <a:lnTo>
                  <a:pt x="92320" y="102258"/>
                </a:lnTo>
                <a:lnTo>
                  <a:pt x="49128" y="115126"/>
                </a:lnTo>
                <a:lnTo>
                  <a:pt x="40243" y="117430"/>
                </a:lnTo>
                <a:lnTo>
                  <a:pt x="31241" y="119656"/>
                </a:lnTo>
                <a:close/>
              </a:path>
              <a:path w="1112520" h="295275">
                <a:moveTo>
                  <a:pt x="232752" y="119656"/>
                </a:moveTo>
                <a:lnTo>
                  <a:pt x="189014" y="107726"/>
                </a:lnTo>
                <a:lnTo>
                  <a:pt x="150690" y="94454"/>
                </a:lnTo>
                <a:lnTo>
                  <a:pt x="132153" y="81541"/>
                </a:lnTo>
                <a:lnTo>
                  <a:pt x="193433" y="81541"/>
                </a:lnTo>
                <a:lnTo>
                  <a:pt x="199333" y="83367"/>
                </a:lnTo>
                <a:lnTo>
                  <a:pt x="206353" y="85446"/>
                </a:lnTo>
                <a:lnTo>
                  <a:pt x="213978" y="87604"/>
                </a:lnTo>
                <a:lnTo>
                  <a:pt x="222325" y="89859"/>
                </a:lnTo>
                <a:lnTo>
                  <a:pt x="241188" y="94663"/>
                </a:lnTo>
                <a:lnTo>
                  <a:pt x="232752" y="119656"/>
                </a:lnTo>
                <a:close/>
              </a:path>
              <a:path w="1112520" h="295275">
                <a:moveTo>
                  <a:pt x="509244" y="180891"/>
                </a:moveTo>
                <a:lnTo>
                  <a:pt x="478939" y="180891"/>
                </a:lnTo>
                <a:lnTo>
                  <a:pt x="478939" y="118719"/>
                </a:lnTo>
                <a:lnTo>
                  <a:pt x="427078" y="118719"/>
                </a:lnTo>
                <a:lnTo>
                  <a:pt x="427078" y="92163"/>
                </a:lnTo>
                <a:lnTo>
                  <a:pt x="478939" y="92163"/>
                </a:lnTo>
                <a:lnTo>
                  <a:pt x="478939" y="68732"/>
                </a:lnTo>
                <a:lnTo>
                  <a:pt x="427078" y="68732"/>
                </a:lnTo>
                <a:lnTo>
                  <a:pt x="427078" y="42176"/>
                </a:lnTo>
                <a:lnTo>
                  <a:pt x="478939" y="42176"/>
                </a:lnTo>
                <a:lnTo>
                  <a:pt x="478939" y="4373"/>
                </a:lnTo>
                <a:lnTo>
                  <a:pt x="509244" y="4373"/>
                </a:lnTo>
                <a:lnTo>
                  <a:pt x="509244" y="180891"/>
                </a:lnTo>
                <a:close/>
              </a:path>
              <a:path w="1112520" h="295275">
                <a:moveTo>
                  <a:pt x="333039" y="166207"/>
                </a:moveTo>
                <a:lnTo>
                  <a:pt x="285551" y="166207"/>
                </a:lnTo>
                <a:lnTo>
                  <a:pt x="285551" y="78729"/>
                </a:lnTo>
                <a:lnTo>
                  <a:pt x="375841" y="78729"/>
                </a:lnTo>
                <a:lnTo>
                  <a:pt x="375841" y="43738"/>
                </a:lnTo>
                <a:lnTo>
                  <a:pt x="285551" y="43738"/>
                </a:lnTo>
                <a:lnTo>
                  <a:pt x="285551" y="17495"/>
                </a:lnTo>
                <a:lnTo>
                  <a:pt x="406458" y="17495"/>
                </a:lnTo>
                <a:lnTo>
                  <a:pt x="406458" y="104348"/>
                </a:lnTo>
                <a:lnTo>
                  <a:pt x="316169" y="104348"/>
                </a:lnTo>
                <a:lnTo>
                  <a:pt x="316169" y="139964"/>
                </a:lnTo>
                <a:lnTo>
                  <a:pt x="438492" y="139964"/>
                </a:lnTo>
                <a:lnTo>
                  <a:pt x="440824" y="161208"/>
                </a:lnTo>
                <a:lnTo>
                  <a:pt x="399428" y="164853"/>
                </a:lnTo>
                <a:lnTo>
                  <a:pt x="371223" y="165943"/>
                </a:lnTo>
                <a:lnTo>
                  <a:pt x="333039" y="166207"/>
                </a:lnTo>
                <a:close/>
              </a:path>
              <a:path w="1112520" h="295275">
                <a:moveTo>
                  <a:pt x="438492" y="139964"/>
                </a:moveTo>
                <a:lnTo>
                  <a:pt x="369280" y="139964"/>
                </a:lnTo>
                <a:lnTo>
                  <a:pt x="377403" y="139807"/>
                </a:lnTo>
                <a:lnTo>
                  <a:pt x="393649" y="139183"/>
                </a:lnTo>
                <a:lnTo>
                  <a:pt x="402032" y="138714"/>
                </a:lnTo>
                <a:lnTo>
                  <a:pt x="423993" y="136996"/>
                </a:lnTo>
                <a:lnTo>
                  <a:pt x="438012" y="135590"/>
                </a:lnTo>
                <a:lnTo>
                  <a:pt x="438492" y="139964"/>
                </a:lnTo>
                <a:close/>
              </a:path>
              <a:path w="1112520" h="295275">
                <a:moveTo>
                  <a:pt x="509244" y="295236"/>
                </a:moveTo>
                <a:lnTo>
                  <a:pt x="478315" y="295236"/>
                </a:lnTo>
                <a:lnTo>
                  <a:pt x="478315" y="222443"/>
                </a:lnTo>
                <a:lnTo>
                  <a:pt x="319605" y="222443"/>
                </a:lnTo>
                <a:lnTo>
                  <a:pt x="319605" y="195887"/>
                </a:lnTo>
                <a:lnTo>
                  <a:pt x="509244" y="195887"/>
                </a:lnTo>
                <a:lnTo>
                  <a:pt x="509244" y="295236"/>
                </a:lnTo>
                <a:close/>
              </a:path>
              <a:path w="1112520" h="295275">
                <a:moveTo>
                  <a:pt x="861029" y="191513"/>
                </a:moveTo>
                <a:lnTo>
                  <a:pt x="596722" y="191513"/>
                </a:lnTo>
                <a:lnTo>
                  <a:pt x="596722" y="165270"/>
                </a:lnTo>
                <a:lnTo>
                  <a:pt x="861029" y="165270"/>
                </a:lnTo>
                <a:lnTo>
                  <a:pt x="861029" y="191513"/>
                </a:lnTo>
                <a:close/>
              </a:path>
              <a:path w="1112520" h="295275">
                <a:moveTo>
                  <a:pt x="694197" y="291800"/>
                </a:moveTo>
                <a:lnTo>
                  <a:pt x="663267" y="291800"/>
                </a:lnTo>
                <a:lnTo>
                  <a:pt x="663267" y="191513"/>
                </a:lnTo>
                <a:lnTo>
                  <a:pt x="694197" y="191513"/>
                </a:lnTo>
                <a:lnTo>
                  <a:pt x="694197" y="291800"/>
                </a:lnTo>
                <a:close/>
              </a:path>
              <a:path w="1112520" h="295275">
                <a:moveTo>
                  <a:pt x="794484" y="291800"/>
                </a:moveTo>
                <a:lnTo>
                  <a:pt x="763554" y="291800"/>
                </a:lnTo>
                <a:lnTo>
                  <a:pt x="763554" y="191513"/>
                </a:lnTo>
                <a:lnTo>
                  <a:pt x="794484" y="191513"/>
                </a:lnTo>
                <a:lnTo>
                  <a:pt x="794484" y="291800"/>
                </a:lnTo>
                <a:close/>
              </a:path>
              <a:path w="1112520" h="295275">
                <a:moveTo>
                  <a:pt x="826350" y="127779"/>
                </a:moveTo>
                <a:lnTo>
                  <a:pt x="633587" y="127779"/>
                </a:lnTo>
                <a:lnTo>
                  <a:pt x="633587" y="14058"/>
                </a:lnTo>
                <a:lnTo>
                  <a:pt x="664517" y="14058"/>
                </a:lnTo>
                <a:lnTo>
                  <a:pt x="664517" y="101224"/>
                </a:lnTo>
                <a:lnTo>
                  <a:pt x="826350" y="101224"/>
                </a:lnTo>
                <a:lnTo>
                  <a:pt x="826350" y="127779"/>
                </a:lnTo>
                <a:close/>
              </a:path>
              <a:path w="1112520" h="295275">
                <a:moveTo>
                  <a:pt x="1105966" y="211195"/>
                </a:moveTo>
                <a:lnTo>
                  <a:pt x="1075349" y="211195"/>
                </a:lnTo>
                <a:lnTo>
                  <a:pt x="1075349" y="106222"/>
                </a:lnTo>
                <a:lnTo>
                  <a:pt x="1024425" y="106222"/>
                </a:lnTo>
                <a:lnTo>
                  <a:pt x="1024425" y="79667"/>
                </a:lnTo>
                <a:lnTo>
                  <a:pt x="1075349" y="79667"/>
                </a:lnTo>
                <a:lnTo>
                  <a:pt x="1075349" y="4373"/>
                </a:lnTo>
                <a:lnTo>
                  <a:pt x="1105966" y="4373"/>
                </a:lnTo>
                <a:lnTo>
                  <a:pt x="1105966" y="211195"/>
                </a:lnTo>
                <a:close/>
              </a:path>
              <a:path w="1112520" h="295275">
                <a:moveTo>
                  <a:pt x="929761" y="174017"/>
                </a:moveTo>
                <a:lnTo>
                  <a:pt x="882274" y="174017"/>
                </a:lnTo>
                <a:lnTo>
                  <a:pt x="882274" y="83416"/>
                </a:lnTo>
                <a:lnTo>
                  <a:pt x="973188" y="83416"/>
                </a:lnTo>
                <a:lnTo>
                  <a:pt x="973188" y="45300"/>
                </a:lnTo>
                <a:lnTo>
                  <a:pt x="882274" y="45300"/>
                </a:lnTo>
                <a:lnTo>
                  <a:pt x="882274" y="19057"/>
                </a:lnTo>
                <a:lnTo>
                  <a:pt x="1003805" y="19057"/>
                </a:lnTo>
                <a:lnTo>
                  <a:pt x="1003805" y="109034"/>
                </a:lnTo>
                <a:lnTo>
                  <a:pt x="912891" y="109034"/>
                </a:lnTo>
                <a:lnTo>
                  <a:pt x="912891" y="147774"/>
                </a:lnTo>
                <a:lnTo>
                  <a:pt x="1035215" y="147774"/>
                </a:lnTo>
                <a:lnTo>
                  <a:pt x="1037546" y="169019"/>
                </a:lnTo>
                <a:lnTo>
                  <a:pt x="996151" y="172664"/>
                </a:lnTo>
                <a:lnTo>
                  <a:pt x="967945" y="173754"/>
                </a:lnTo>
                <a:lnTo>
                  <a:pt x="929761" y="174017"/>
                </a:lnTo>
                <a:close/>
              </a:path>
              <a:path w="1112520" h="295275">
                <a:moveTo>
                  <a:pt x="1035215" y="147774"/>
                </a:moveTo>
                <a:lnTo>
                  <a:pt x="966002" y="147774"/>
                </a:lnTo>
                <a:lnTo>
                  <a:pt x="974125" y="147618"/>
                </a:lnTo>
                <a:lnTo>
                  <a:pt x="990371" y="146993"/>
                </a:lnTo>
                <a:lnTo>
                  <a:pt x="998754" y="146524"/>
                </a:lnTo>
                <a:lnTo>
                  <a:pt x="1020715" y="144806"/>
                </a:lnTo>
                <a:lnTo>
                  <a:pt x="1034735" y="143400"/>
                </a:lnTo>
                <a:lnTo>
                  <a:pt x="1035215" y="147774"/>
                </a:lnTo>
                <a:close/>
              </a:path>
              <a:path w="1112520" h="295275">
                <a:moveTo>
                  <a:pt x="1111902" y="289300"/>
                </a:moveTo>
                <a:lnTo>
                  <a:pt x="926012" y="289300"/>
                </a:lnTo>
                <a:lnTo>
                  <a:pt x="926012" y="202448"/>
                </a:lnTo>
                <a:lnTo>
                  <a:pt x="956942" y="202448"/>
                </a:lnTo>
                <a:lnTo>
                  <a:pt x="956942" y="262432"/>
                </a:lnTo>
                <a:lnTo>
                  <a:pt x="1111902" y="262432"/>
                </a:lnTo>
                <a:lnTo>
                  <a:pt x="1111902" y="289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331" y="3103267"/>
            <a:ext cx="2256297" cy="299923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3486245" y="3130295"/>
            <a:ext cx="575310" cy="289560"/>
            <a:chOff x="3486245" y="3130295"/>
            <a:chExt cx="575310" cy="289560"/>
          </a:xfrm>
        </p:grpSpPr>
        <p:sp>
          <p:nvSpPr>
            <p:cNvPr id="17" name="object 17"/>
            <p:cNvSpPr/>
            <p:nvPr/>
          </p:nvSpPr>
          <p:spPr>
            <a:xfrm>
              <a:off x="3486239" y="3130295"/>
              <a:ext cx="261620" cy="289560"/>
            </a:xfrm>
            <a:custGeom>
              <a:avLst/>
              <a:gdLst/>
              <a:ahLst/>
              <a:cxnLst/>
              <a:rect l="l" t="t" r="r" b="b"/>
              <a:pathLst>
                <a:path w="261620" h="289560">
                  <a:moveTo>
                    <a:pt x="138684" y="12192"/>
                  </a:moveTo>
                  <a:lnTo>
                    <a:pt x="77635" y="12192"/>
                  </a:lnTo>
                  <a:lnTo>
                    <a:pt x="76009" y="19812"/>
                  </a:lnTo>
                  <a:lnTo>
                    <a:pt x="81153" y="20193"/>
                  </a:lnTo>
                  <a:lnTo>
                    <a:pt x="84963" y="21336"/>
                  </a:lnTo>
                  <a:lnTo>
                    <a:pt x="89725" y="25146"/>
                  </a:lnTo>
                  <a:lnTo>
                    <a:pt x="90868" y="28486"/>
                  </a:lnTo>
                  <a:lnTo>
                    <a:pt x="90868" y="39624"/>
                  </a:lnTo>
                  <a:lnTo>
                    <a:pt x="51816" y="218884"/>
                  </a:lnTo>
                  <a:lnTo>
                    <a:pt x="32766" y="261467"/>
                  </a:lnTo>
                  <a:lnTo>
                    <a:pt x="25247" y="265176"/>
                  </a:lnTo>
                  <a:lnTo>
                    <a:pt x="10007" y="265176"/>
                  </a:lnTo>
                  <a:lnTo>
                    <a:pt x="6197" y="264706"/>
                  </a:lnTo>
                  <a:lnTo>
                    <a:pt x="4000" y="263652"/>
                  </a:lnTo>
                  <a:lnTo>
                    <a:pt x="0" y="278892"/>
                  </a:lnTo>
                  <a:lnTo>
                    <a:pt x="3810" y="279946"/>
                  </a:lnTo>
                  <a:lnTo>
                    <a:pt x="8674" y="280416"/>
                  </a:lnTo>
                  <a:lnTo>
                    <a:pt x="14478" y="280416"/>
                  </a:lnTo>
                  <a:lnTo>
                    <a:pt x="52336" y="269786"/>
                  </a:lnTo>
                  <a:lnTo>
                    <a:pt x="74523" y="236131"/>
                  </a:lnTo>
                  <a:lnTo>
                    <a:pt x="116878" y="48196"/>
                  </a:lnTo>
                  <a:lnTo>
                    <a:pt x="118681" y="41249"/>
                  </a:lnTo>
                  <a:lnTo>
                    <a:pt x="136969" y="19812"/>
                  </a:lnTo>
                  <a:lnTo>
                    <a:pt x="138684" y="12192"/>
                  </a:lnTo>
                  <a:close/>
                </a:path>
                <a:path w="261620" h="289560">
                  <a:moveTo>
                    <a:pt x="261175" y="11811"/>
                  </a:moveTo>
                  <a:lnTo>
                    <a:pt x="257073" y="0"/>
                  </a:lnTo>
                  <a:lnTo>
                    <a:pt x="236105" y="7683"/>
                  </a:lnTo>
                  <a:lnTo>
                    <a:pt x="217766" y="18719"/>
                  </a:lnTo>
                  <a:lnTo>
                    <a:pt x="188874" y="50863"/>
                  </a:lnTo>
                  <a:lnTo>
                    <a:pt x="171170" y="93941"/>
                  </a:lnTo>
                  <a:lnTo>
                    <a:pt x="165252" y="144881"/>
                  </a:lnTo>
                  <a:lnTo>
                    <a:pt x="166738" y="171551"/>
                  </a:lnTo>
                  <a:lnTo>
                    <a:pt x="178523" y="218592"/>
                  </a:lnTo>
                  <a:lnTo>
                    <a:pt x="201891" y="256717"/>
                  </a:lnTo>
                  <a:lnTo>
                    <a:pt x="236042" y="282016"/>
                  </a:lnTo>
                  <a:lnTo>
                    <a:pt x="257073" y="289560"/>
                  </a:lnTo>
                  <a:lnTo>
                    <a:pt x="260692" y="277850"/>
                  </a:lnTo>
                  <a:lnTo>
                    <a:pt x="244233" y="270548"/>
                  </a:lnTo>
                  <a:lnTo>
                    <a:pt x="230009" y="260375"/>
                  </a:lnTo>
                  <a:lnTo>
                    <a:pt x="200812" y="212991"/>
                  </a:lnTo>
                  <a:lnTo>
                    <a:pt x="192239" y="168948"/>
                  </a:lnTo>
                  <a:lnTo>
                    <a:pt x="191160" y="143357"/>
                  </a:lnTo>
                  <a:lnTo>
                    <a:pt x="192239" y="118706"/>
                  </a:lnTo>
                  <a:lnTo>
                    <a:pt x="200812" y="75895"/>
                  </a:lnTo>
                  <a:lnTo>
                    <a:pt x="230098" y="29235"/>
                  </a:lnTo>
                  <a:lnTo>
                    <a:pt x="244475" y="19138"/>
                  </a:lnTo>
                  <a:lnTo>
                    <a:pt x="261175" y="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5230" y="3204971"/>
              <a:ext cx="217932" cy="1493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65447" y="3130295"/>
              <a:ext cx="96520" cy="289560"/>
            </a:xfrm>
            <a:custGeom>
              <a:avLst/>
              <a:gdLst/>
              <a:ahLst/>
              <a:cxnLst/>
              <a:rect l="l" t="t" r="r" b="b"/>
              <a:pathLst>
                <a:path w="96520" h="289560">
                  <a:moveTo>
                    <a:pt x="4191" y="289560"/>
                  </a:moveTo>
                  <a:lnTo>
                    <a:pt x="476" y="277844"/>
                  </a:lnTo>
                  <a:lnTo>
                    <a:pt x="16994" y="270542"/>
                  </a:lnTo>
                  <a:lnTo>
                    <a:pt x="31253" y="260365"/>
                  </a:lnTo>
                  <a:lnTo>
                    <a:pt x="60459" y="212989"/>
                  </a:lnTo>
                  <a:lnTo>
                    <a:pt x="69032" y="168945"/>
                  </a:lnTo>
                  <a:lnTo>
                    <a:pt x="70104" y="143351"/>
                  </a:lnTo>
                  <a:lnTo>
                    <a:pt x="69047" y="118706"/>
                  </a:lnTo>
                  <a:lnTo>
                    <a:pt x="60540" y="75882"/>
                  </a:lnTo>
                  <a:lnTo>
                    <a:pt x="31242" y="29229"/>
                  </a:lnTo>
                  <a:lnTo>
                    <a:pt x="0" y="11811"/>
                  </a:lnTo>
                  <a:lnTo>
                    <a:pt x="4191" y="0"/>
                  </a:lnTo>
                  <a:lnTo>
                    <a:pt x="43505" y="18716"/>
                  </a:lnTo>
                  <a:lnTo>
                    <a:pt x="72390" y="50863"/>
                  </a:lnTo>
                  <a:lnTo>
                    <a:pt x="90130" y="93940"/>
                  </a:lnTo>
                  <a:lnTo>
                    <a:pt x="96012" y="144875"/>
                  </a:lnTo>
                  <a:lnTo>
                    <a:pt x="94546" y="171540"/>
                  </a:lnTo>
                  <a:lnTo>
                    <a:pt x="82791" y="218585"/>
                  </a:lnTo>
                  <a:lnTo>
                    <a:pt x="59376" y="256716"/>
                  </a:lnTo>
                  <a:lnTo>
                    <a:pt x="25229" y="282005"/>
                  </a:lnTo>
                  <a:lnTo>
                    <a:pt x="4191" y="289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44563" y="3107016"/>
            <a:ext cx="2768666" cy="29648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37782" y="3553464"/>
            <a:ext cx="3026725" cy="2961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5331" y="4439800"/>
            <a:ext cx="6418669" cy="29992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3723" y="4888435"/>
            <a:ext cx="4526653" cy="29617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46217" y="5417987"/>
            <a:ext cx="219006" cy="10809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53014" y="5330197"/>
            <a:ext cx="4516343" cy="3011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71" y="858507"/>
            <a:ext cx="1705813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91" y="1323401"/>
            <a:ext cx="4228574" cy="51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4414" y="2579027"/>
            <a:ext cx="6251836" cy="3258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1966" y="3027662"/>
            <a:ext cx="2390896" cy="2974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120" y="3470361"/>
            <a:ext cx="3446617" cy="299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8120" y="3919309"/>
            <a:ext cx="3427247" cy="2961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8120" y="4360445"/>
            <a:ext cx="4023657" cy="29992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8120" y="4803769"/>
            <a:ext cx="3138259" cy="304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6379" y="2727220"/>
            <a:ext cx="6985215" cy="82645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09838" y="1283627"/>
            <a:ext cx="851535" cy="241935"/>
            <a:chOff x="8309838" y="1283627"/>
            <a:chExt cx="851535" cy="241935"/>
          </a:xfrm>
        </p:grpSpPr>
        <p:sp>
          <p:nvSpPr>
            <p:cNvPr id="4" name="object 4"/>
            <p:cNvSpPr/>
            <p:nvPr/>
          </p:nvSpPr>
          <p:spPr>
            <a:xfrm>
              <a:off x="8309838" y="1283627"/>
              <a:ext cx="654050" cy="241935"/>
            </a:xfrm>
            <a:custGeom>
              <a:avLst/>
              <a:gdLst/>
              <a:ahLst/>
              <a:cxnLst/>
              <a:rect l="l" t="t" r="r" b="b"/>
              <a:pathLst>
                <a:path w="654050" h="241934">
                  <a:moveTo>
                    <a:pt x="23025" y="112814"/>
                  </a:moveTo>
                  <a:lnTo>
                    <a:pt x="19735" y="111480"/>
                  </a:lnTo>
                  <a:lnTo>
                    <a:pt x="15468" y="106146"/>
                  </a:lnTo>
                  <a:lnTo>
                    <a:pt x="14401" y="103035"/>
                  </a:lnTo>
                  <a:lnTo>
                    <a:pt x="14401" y="21247"/>
                  </a:lnTo>
                  <a:lnTo>
                    <a:pt x="13557" y="18891"/>
                  </a:lnTo>
                  <a:lnTo>
                    <a:pt x="10179" y="16579"/>
                  </a:lnTo>
                  <a:lnTo>
                    <a:pt x="8000" y="16002"/>
                  </a:lnTo>
                  <a:lnTo>
                    <a:pt x="5333" y="16001"/>
                  </a:lnTo>
                  <a:lnTo>
                    <a:pt x="0" y="16001"/>
                  </a:lnTo>
                  <a:lnTo>
                    <a:pt x="0" y="6400"/>
                  </a:lnTo>
                  <a:lnTo>
                    <a:pt x="124282" y="6400"/>
                  </a:lnTo>
                  <a:lnTo>
                    <a:pt x="124282" y="22136"/>
                  </a:lnTo>
                  <a:lnTo>
                    <a:pt x="57073" y="22136"/>
                  </a:lnTo>
                  <a:lnTo>
                    <a:pt x="57073" y="96545"/>
                  </a:lnTo>
                  <a:lnTo>
                    <a:pt x="132816" y="96545"/>
                  </a:lnTo>
                  <a:lnTo>
                    <a:pt x="132816" y="112814"/>
                  </a:lnTo>
                  <a:lnTo>
                    <a:pt x="23025" y="112814"/>
                  </a:lnTo>
                  <a:close/>
                </a:path>
                <a:path w="654050" h="241934">
                  <a:moveTo>
                    <a:pt x="199224" y="122148"/>
                  </a:moveTo>
                  <a:lnTo>
                    <a:pt x="163398" y="122148"/>
                  </a:lnTo>
                  <a:lnTo>
                    <a:pt x="160686" y="121348"/>
                  </a:lnTo>
                  <a:lnTo>
                    <a:pt x="158019" y="118148"/>
                  </a:lnTo>
                  <a:lnTo>
                    <a:pt x="157352" y="115747"/>
                  </a:lnTo>
                  <a:lnTo>
                    <a:pt x="157352" y="16357"/>
                  </a:lnTo>
                  <a:lnTo>
                    <a:pt x="156463" y="13423"/>
                  </a:lnTo>
                  <a:lnTo>
                    <a:pt x="152907" y="10579"/>
                  </a:lnTo>
                  <a:lnTo>
                    <a:pt x="150418" y="9867"/>
                  </a:lnTo>
                  <a:lnTo>
                    <a:pt x="141884" y="9867"/>
                  </a:lnTo>
                  <a:lnTo>
                    <a:pt x="141884" y="0"/>
                  </a:lnTo>
                  <a:lnTo>
                    <a:pt x="199224" y="0"/>
                  </a:lnTo>
                  <a:lnTo>
                    <a:pt x="199224" y="122148"/>
                  </a:lnTo>
                  <a:close/>
                </a:path>
                <a:path w="654050" h="241934">
                  <a:moveTo>
                    <a:pt x="199224" y="171488"/>
                  </a:moveTo>
                  <a:lnTo>
                    <a:pt x="157352" y="171488"/>
                  </a:lnTo>
                  <a:lnTo>
                    <a:pt x="157352" y="147840"/>
                  </a:lnTo>
                  <a:lnTo>
                    <a:pt x="154063" y="144818"/>
                  </a:lnTo>
                  <a:lnTo>
                    <a:pt x="141884" y="144818"/>
                  </a:lnTo>
                  <a:lnTo>
                    <a:pt x="141884" y="135216"/>
                  </a:lnTo>
                  <a:lnTo>
                    <a:pt x="199224" y="135216"/>
                  </a:lnTo>
                  <a:lnTo>
                    <a:pt x="199224" y="171488"/>
                  </a:lnTo>
                  <a:close/>
                </a:path>
                <a:path w="654050" h="241934">
                  <a:moveTo>
                    <a:pt x="199224" y="234162"/>
                  </a:moveTo>
                  <a:lnTo>
                    <a:pt x="44716" y="234162"/>
                  </a:lnTo>
                  <a:lnTo>
                    <a:pt x="41471" y="232829"/>
                  </a:lnTo>
                  <a:lnTo>
                    <a:pt x="37738" y="227495"/>
                  </a:lnTo>
                  <a:lnTo>
                    <a:pt x="36804" y="224294"/>
                  </a:lnTo>
                  <a:lnTo>
                    <a:pt x="36804" y="151574"/>
                  </a:lnTo>
                  <a:lnTo>
                    <a:pt x="36004" y="149218"/>
                  </a:lnTo>
                  <a:lnTo>
                    <a:pt x="32804" y="146551"/>
                  </a:lnTo>
                  <a:lnTo>
                    <a:pt x="30492" y="145884"/>
                  </a:lnTo>
                  <a:lnTo>
                    <a:pt x="22136" y="145884"/>
                  </a:lnTo>
                  <a:lnTo>
                    <a:pt x="22136" y="136283"/>
                  </a:lnTo>
                  <a:lnTo>
                    <a:pt x="79209" y="136283"/>
                  </a:lnTo>
                  <a:lnTo>
                    <a:pt x="79209" y="171488"/>
                  </a:lnTo>
                  <a:lnTo>
                    <a:pt x="199224" y="171488"/>
                  </a:lnTo>
                  <a:lnTo>
                    <a:pt x="199224" y="187223"/>
                  </a:lnTo>
                  <a:lnTo>
                    <a:pt x="79209" y="187223"/>
                  </a:lnTo>
                  <a:lnTo>
                    <a:pt x="79209" y="217893"/>
                  </a:lnTo>
                  <a:lnTo>
                    <a:pt x="199224" y="217893"/>
                  </a:lnTo>
                  <a:lnTo>
                    <a:pt x="199224" y="234162"/>
                  </a:lnTo>
                  <a:close/>
                </a:path>
                <a:path w="654050" h="241934">
                  <a:moveTo>
                    <a:pt x="199224" y="217893"/>
                  </a:moveTo>
                  <a:lnTo>
                    <a:pt x="157352" y="217893"/>
                  </a:lnTo>
                  <a:lnTo>
                    <a:pt x="157352" y="187223"/>
                  </a:lnTo>
                  <a:lnTo>
                    <a:pt x="199224" y="187223"/>
                  </a:lnTo>
                  <a:lnTo>
                    <a:pt x="199224" y="217893"/>
                  </a:lnTo>
                  <a:close/>
                </a:path>
                <a:path w="654050" h="241934">
                  <a:moveTo>
                    <a:pt x="425653" y="235229"/>
                  </a:moveTo>
                  <a:lnTo>
                    <a:pt x="388029" y="235229"/>
                  </a:lnTo>
                  <a:lnTo>
                    <a:pt x="385114" y="232206"/>
                  </a:lnTo>
                  <a:lnTo>
                    <a:pt x="385114" y="114414"/>
                  </a:lnTo>
                  <a:lnTo>
                    <a:pt x="354444" y="114414"/>
                  </a:lnTo>
                  <a:lnTo>
                    <a:pt x="354444" y="98678"/>
                  </a:lnTo>
                  <a:lnTo>
                    <a:pt x="385114" y="98678"/>
                  </a:lnTo>
                  <a:lnTo>
                    <a:pt x="385114" y="19913"/>
                  </a:lnTo>
                  <a:lnTo>
                    <a:pt x="384403" y="16179"/>
                  </a:lnTo>
                  <a:lnTo>
                    <a:pt x="381558" y="11557"/>
                  </a:lnTo>
                  <a:lnTo>
                    <a:pt x="378447" y="10401"/>
                  </a:lnTo>
                  <a:lnTo>
                    <a:pt x="369379" y="10401"/>
                  </a:lnTo>
                  <a:lnTo>
                    <a:pt x="369379" y="0"/>
                  </a:lnTo>
                  <a:lnTo>
                    <a:pt x="425653" y="0"/>
                  </a:lnTo>
                  <a:lnTo>
                    <a:pt x="425653" y="235229"/>
                  </a:lnTo>
                  <a:close/>
                </a:path>
                <a:path w="654050" h="241934">
                  <a:moveTo>
                    <a:pt x="360578" y="211759"/>
                  </a:moveTo>
                  <a:lnTo>
                    <a:pt x="252831" y="211759"/>
                  </a:lnTo>
                  <a:lnTo>
                    <a:pt x="249631" y="210517"/>
                  </a:lnTo>
                  <a:lnTo>
                    <a:pt x="245363" y="205550"/>
                  </a:lnTo>
                  <a:lnTo>
                    <a:pt x="244297" y="202358"/>
                  </a:lnTo>
                  <a:lnTo>
                    <a:pt x="244297" y="117221"/>
                  </a:lnTo>
                  <a:lnTo>
                    <a:pt x="243497" y="115004"/>
                  </a:lnTo>
                  <a:lnTo>
                    <a:pt x="240296" y="112165"/>
                  </a:lnTo>
                  <a:lnTo>
                    <a:pt x="238163" y="111455"/>
                  </a:lnTo>
                  <a:lnTo>
                    <a:pt x="235496" y="111455"/>
                  </a:lnTo>
                  <a:lnTo>
                    <a:pt x="229628" y="111455"/>
                  </a:lnTo>
                  <a:lnTo>
                    <a:pt x="229628" y="101345"/>
                  </a:lnTo>
                  <a:lnTo>
                    <a:pt x="306438" y="101345"/>
                  </a:lnTo>
                  <a:lnTo>
                    <a:pt x="306438" y="21335"/>
                  </a:lnTo>
                  <a:lnTo>
                    <a:pt x="238429" y="21335"/>
                  </a:lnTo>
                  <a:lnTo>
                    <a:pt x="238429" y="5867"/>
                  </a:lnTo>
                  <a:lnTo>
                    <a:pt x="343420" y="5867"/>
                  </a:lnTo>
                  <a:lnTo>
                    <a:pt x="345420" y="6578"/>
                  </a:lnTo>
                  <a:lnTo>
                    <a:pt x="347732" y="9423"/>
                  </a:lnTo>
                  <a:lnTo>
                    <a:pt x="348227" y="11557"/>
                  </a:lnTo>
                  <a:lnTo>
                    <a:pt x="348310" y="116281"/>
                  </a:lnTo>
                  <a:lnTo>
                    <a:pt x="286702" y="116281"/>
                  </a:lnTo>
                  <a:lnTo>
                    <a:pt x="286702" y="196024"/>
                  </a:lnTo>
                  <a:lnTo>
                    <a:pt x="360578" y="196024"/>
                  </a:lnTo>
                  <a:lnTo>
                    <a:pt x="360578" y="211759"/>
                  </a:lnTo>
                  <a:close/>
                </a:path>
                <a:path w="654050" h="241934">
                  <a:moveTo>
                    <a:pt x="571804" y="241630"/>
                  </a:moveTo>
                  <a:lnTo>
                    <a:pt x="531074" y="236621"/>
                  </a:lnTo>
                  <a:lnTo>
                    <a:pt x="492150" y="205936"/>
                  </a:lnTo>
                  <a:lnTo>
                    <a:pt x="490194" y="198246"/>
                  </a:lnTo>
                  <a:lnTo>
                    <a:pt x="490194" y="180644"/>
                  </a:lnTo>
                  <a:lnTo>
                    <a:pt x="518206" y="147026"/>
                  </a:lnTo>
                  <a:lnTo>
                    <a:pt x="562811" y="137025"/>
                  </a:lnTo>
                  <a:lnTo>
                    <a:pt x="571804" y="136817"/>
                  </a:lnTo>
                  <a:lnTo>
                    <a:pt x="580922" y="137025"/>
                  </a:lnTo>
                  <a:lnTo>
                    <a:pt x="619744" y="144318"/>
                  </a:lnTo>
                  <a:lnTo>
                    <a:pt x="630586" y="149618"/>
                  </a:lnTo>
                  <a:lnTo>
                    <a:pt x="565937" y="149618"/>
                  </a:lnTo>
                  <a:lnTo>
                    <a:pt x="560603" y="150287"/>
                  </a:lnTo>
                  <a:lnTo>
                    <a:pt x="532599" y="181997"/>
                  </a:lnTo>
                  <a:lnTo>
                    <a:pt x="532599" y="196805"/>
                  </a:lnTo>
                  <a:lnTo>
                    <a:pt x="560603" y="228115"/>
                  </a:lnTo>
                  <a:lnTo>
                    <a:pt x="565937" y="228828"/>
                  </a:lnTo>
                  <a:lnTo>
                    <a:pt x="631300" y="228828"/>
                  </a:lnTo>
                  <a:lnTo>
                    <a:pt x="625928" y="231753"/>
                  </a:lnTo>
                  <a:lnTo>
                    <a:pt x="580922" y="241430"/>
                  </a:lnTo>
                  <a:lnTo>
                    <a:pt x="571804" y="241630"/>
                  </a:lnTo>
                  <a:close/>
                </a:path>
                <a:path w="654050" h="241934">
                  <a:moveTo>
                    <a:pt x="631300" y="228828"/>
                  </a:moveTo>
                  <a:lnTo>
                    <a:pt x="577494" y="228828"/>
                  </a:lnTo>
                  <a:lnTo>
                    <a:pt x="582783" y="228115"/>
                  </a:lnTo>
                  <a:lnTo>
                    <a:pt x="592562" y="225262"/>
                  </a:lnTo>
                  <a:lnTo>
                    <a:pt x="612076" y="196805"/>
                  </a:lnTo>
                  <a:lnTo>
                    <a:pt x="612076" y="181997"/>
                  </a:lnTo>
                  <a:lnTo>
                    <a:pt x="582783" y="150287"/>
                  </a:lnTo>
                  <a:lnTo>
                    <a:pt x="577494" y="149618"/>
                  </a:lnTo>
                  <a:lnTo>
                    <a:pt x="630586" y="149618"/>
                  </a:lnTo>
                  <a:lnTo>
                    <a:pt x="653948" y="180644"/>
                  </a:lnTo>
                  <a:lnTo>
                    <a:pt x="653948" y="198246"/>
                  </a:lnTo>
                  <a:lnTo>
                    <a:pt x="651992" y="205936"/>
                  </a:lnTo>
                  <a:lnTo>
                    <a:pt x="644169" y="218916"/>
                  </a:lnTo>
                  <a:lnTo>
                    <a:pt x="638657" y="224339"/>
                  </a:lnTo>
                  <a:lnTo>
                    <a:pt x="631545" y="228695"/>
                  </a:lnTo>
                  <a:lnTo>
                    <a:pt x="631300" y="228828"/>
                  </a:lnTo>
                  <a:close/>
                </a:path>
                <a:path w="654050" h="241934">
                  <a:moveTo>
                    <a:pt x="478193" y="114681"/>
                  </a:moveTo>
                  <a:lnTo>
                    <a:pt x="474948" y="113391"/>
                  </a:lnTo>
                  <a:lnTo>
                    <a:pt x="470503" y="108235"/>
                  </a:lnTo>
                  <a:lnTo>
                    <a:pt x="469392" y="105168"/>
                  </a:lnTo>
                  <a:lnTo>
                    <a:pt x="469392" y="24003"/>
                  </a:lnTo>
                  <a:lnTo>
                    <a:pt x="469036" y="20447"/>
                  </a:lnTo>
                  <a:lnTo>
                    <a:pt x="468102" y="18046"/>
                  </a:lnTo>
                  <a:lnTo>
                    <a:pt x="465080" y="15557"/>
                  </a:lnTo>
                  <a:lnTo>
                    <a:pt x="462991" y="14935"/>
                  </a:lnTo>
                  <a:lnTo>
                    <a:pt x="460324" y="14935"/>
                  </a:lnTo>
                  <a:lnTo>
                    <a:pt x="454990" y="14935"/>
                  </a:lnTo>
                  <a:lnTo>
                    <a:pt x="454990" y="5600"/>
                  </a:lnTo>
                  <a:lnTo>
                    <a:pt x="512330" y="5600"/>
                  </a:lnTo>
                  <a:lnTo>
                    <a:pt x="512330" y="99212"/>
                  </a:lnTo>
                  <a:lnTo>
                    <a:pt x="587273" y="99212"/>
                  </a:lnTo>
                  <a:lnTo>
                    <a:pt x="587273" y="114680"/>
                  </a:lnTo>
                  <a:lnTo>
                    <a:pt x="478193" y="114681"/>
                  </a:lnTo>
                  <a:close/>
                </a:path>
                <a:path w="654050" h="241934">
                  <a:moveTo>
                    <a:pt x="616788" y="130149"/>
                  </a:moveTo>
                  <a:lnTo>
                    <a:pt x="614076" y="129349"/>
                  </a:lnTo>
                  <a:lnTo>
                    <a:pt x="611409" y="126149"/>
                  </a:lnTo>
                  <a:lnTo>
                    <a:pt x="610742" y="123570"/>
                  </a:lnTo>
                  <a:lnTo>
                    <a:pt x="610742" y="16357"/>
                  </a:lnTo>
                  <a:lnTo>
                    <a:pt x="609853" y="13423"/>
                  </a:lnTo>
                  <a:lnTo>
                    <a:pt x="606297" y="10579"/>
                  </a:lnTo>
                  <a:lnTo>
                    <a:pt x="603808" y="9867"/>
                  </a:lnTo>
                  <a:lnTo>
                    <a:pt x="595274" y="9867"/>
                  </a:lnTo>
                  <a:lnTo>
                    <a:pt x="595274" y="0"/>
                  </a:lnTo>
                  <a:lnTo>
                    <a:pt x="652614" y="0"/>
                  </a:lnTo>
                  <a:lnTo>
                    <a:pt x="652614" y="130149"/>
                  </a:lnTo>
                  <a:lnTo>
                    <a:pt x="616788" y="13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7171" y="1316778"/>
              <a:ext cx="163762" cy="19580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4891" y="1280159"/>
            <a:ext cx="1101471" cy="2450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5063" y="1618061"/>
            <a:ext cx="3734454" cy="27797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71" y="858507"/>
            <a:ext cx="1705813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91" y="1323401"/>
            <a:ext cx="4268158" cy="5135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279" y="2398776"/>
            <a:ext cx="6466332" cy="37779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71" y="858507"/>
            <a:ext cx="1705813" cy="2477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87346" y="1323401"/>
            <a:ext cx="1811655" cy="502920"/>
          </a:xfrm>
          <a:custGeom>
            <a:avLst/>
            <a:gdLst/>
            <a:ahLst/>
            <a:cxnLst/>
            <a:rect l="l" t="t" r="r" b="b"/>
            <a:pathLst>
              <a:path w="1811655" h="502919">
                <a:moveTo>
                  <a:pt x="55097" y="225202"/>
                </a:moveTo>
                <a:lnTo>
                  <a:pt x="34235" y="181874"/>
                </a:lnTo>
                <a:lnTo>
                  <a:pt x="65394" y="169437"/>
                </a:lnTo>
                <a:lnTo>
                  <a:pt x="95751" y="156732"/>
                </a:lnTo>
                <a:lnTo>
                  <a:pt x="138703" y="136505"/>
                </a:lnTo>
                <a:lnTo>
                  <a:pt x="178307" y="112334"/>
                </a:lnTo>
                <a:lnTo>
                  <a:pt x="198991" y="76226"/>
                </a:lnTo>
                <a:lnTo>
                  <a:pt x="200061" y="67935"/>
                </a:lnTo>
                <a:lnTo>
                  <a:pt x="200061" y="16582"/>
                </a:lnTo>
                <a:lnTo>
                  <a:pt x="252484" y="16582"/>
                </a:lnTo>
                <a:lnTo>
                  <a:pt x="252484" y="58306"/>
                </a:lnTo>
                <a:lnTo>
                  <a:pt x="253253" y="71880"/>
                </a:lnTo>
                <a:lnTo>
                  <a:pt x="271641" y="109492"/>
                </a:lnTo>
                <a:lnTo>
                  <a:pt x="304834" y="131591"/>
                </a:lnTo>
                <a:lnTo>
                  <a:pt x="226272" y="131591"/>
                </a:lnTo>
                <a:lnTo>
                  <a:pt x="198339" y="158237"/>
                </a:lnTo>
                <a:lnTo>
                  <a:pt x="163686" y="177594"/>
                </a:lnTo>
                <a:lnTo>
                  <a:pt x="115008" y="200329"/>
                </a:lnTo>
                <a:lnTo>
                  <a:pt x="71479" y="218834"/>
                </a:lnTo>
                <a:lnTo>
                  <a:pt x="55097" y="225202"/>
                </a:lnTo>
                <a:close/>
              </a:path>
              <a:path w="1811655" h="502919">
                <a:moveTo>
                  <a:pt x="397983" y="225202"/>
                </a:moveTo>
                <a:lnTo>
                  <a:pt x="352197" y="206046"/>
                </a:lnTo>
                <a:lnTo>
                  <a:pt x="312596" y="188560"/>
                </a:lnTo>
                <a:lnTo>
                  <a:pt x="265422" y="164689"/>
                </a:lnTo>
                <a:lnTo>
                  <a:pt x="234129" y="141688"/>
                </a:lnTo>
                <a:lnTo>
                  <a:pt x="226807" y="131591"/>
                </a:lnTo>
                <a:lnTo>
                  <a:pt x="304834" y="131591"/>
                </a:lnTo>
                <a:lnTo>
                  <a:pt x="314234" y="136372"/>
                </a:lnTo>
                <a:lnTo>
                  <a:pt x="328309" y="143225"/>
                </a:lnTo>
                <a:lnTo>
                  <a:pt x="373109" y="163319"/>
                </a:lnTo>
                <a:lnTo>
                  <a:pt x="418845" y="181874"/>
                </a:lnTo>
                <a:lnTo>
                  <a:pt x="397983" y="225202"/>
                </a:lnTo>
                <a:close/>
              </a:path>
              <a:path w="1811655" h="502919">
                <a:moveTo>
                  <a:pt x="253019" y="266392"/>
                </a:moveTo>
                <a:lnTo>
                  <a:pt x="199526" y="266392"/>
                </a:lnTo>
                <a:lnTo>
                  <a:pt x="199526" y="197386"/>
                </a:lnTo>
                <a:lnTo>
                  <a:pt x="253019" y="197386"/>
                </a:lnTo>
                <a:lnTo>
                  <a:pt x="253019" y="266392"/>
                </a:lnTo>
                <a:close/>
              </a:path>
              <a:path w="1811655" h="502919">
                <a:moveTo>
                  <a:pt x="452545" y="311325"/>
                </a:moveTo>
                <a:lnTo>
                  <a:pt x="0" y="311325"/>
                </a:lnTo>
                <a:lnTo>
                  <a:pt x="0" y="266392"/>
                </a:lnTo>
                <a:lnTo>
                  <a:pt x="452545" y="266392"/>
                </a:lnTo>
                <a:lnTo>
                  <a:pt x="452545" y="311325"/>
                </a:lnTo>
                <a:close/>
              </a:path>
              <a:path w="1811655" h="502919">
                <a:moveTo>
                  <a:pt x="396913" y="494269"/>
                </a:moveTo>
                <a:lnTo>
                  <a:pt x="65260" y="494269"/>
                </a:lnTo>
                <a:lnTo>
                  <a:pt x="65260" y="347165"/>
                </a:lnTo>
                <a:lnTo>
                  <a:pt x="118218" y="347165"/>
                </a:lnTo>
                <a:lnTo>
                  <a:pt x="118218" y="448266"/>
                </a:lnTo>
                <a:lnTo>
                  <a:pt x="396913" y="448266"/>
                </a:lnTo>
                <a:lnTo>
                  <a:pt x="396913" y="494269"/>
                </a:lnTo>
                <a:close/>
              </a:path>
              <a:path w="1811655" h="502919">
                <a:moveTo>
                  <a:pt x="861762" y="251949"/>
                </a:moveTo>
                <a:lnTo>
                  <a:pt x="809339" y="251949"/>
                </a:lnTo>
                <a:lnTo>
                  <a:pt x="809339" y="6419"/>
                </a:lnTo>
                <a:lnTo>
                  <a:pt x="861762" y="6419"/>
                </a:lnTo>
                <a:lnTo>
                  <a:pt x="861762" y="251949"/>
                </a:lnTo>
                <a:close/>
              </a:path>
              <a:path w="1811655" h="502919">
                <a:moveTo>
                  <a:pt x="875670" y="502828"/>
                </a:moveTo>
                <a:lnTo>
                  <a:pt x="556320" y="502828"/>
                </a:lnTo>
                <a:lnTo>
                  <a:pt x="556320" y="368027"/>
                </a:lnTo>
                <a:lnTo>
                  <a:pt x="809874" y="368027"/>
                </a:lnTo>
                <a:lnTo>
                  <a:pt x="809874" y="320419"/>
                </a:lnTo>
                <a:lnTo>
                  <a:pt x="553646" y="320419"/>
                </a:lnTo>
                <a:lnTo>
                  <a:pt x="553646" y="276555"/>
                </a:lnTo>
                <a:lnTo>
                  <a:pt x="861762" y="276555"/>
                </a:lnTo>
                <a:lnTo>
                  <a:pt x="861762" y="410821"/>
                </a:lnTo>
                <a:lnTo>
                  <a:pt x="608208" y="410821"/>
                </a:lnTo>
                <a:lnTo>
                  <a:pt x="608208" y="458964"/>
                </a:lnTo>
                <a:lnTo>
                  <a:pt x="875670" y="458964"/>
                </a:lnTo>
                <a:lnTo>
                  <a:pt x="875670" y="502828"/>
                </a:lnTo>
                <a:close/>
              </a:path>
              <a:path w="1811655" h="502919">
                <a:moveTo>
                  <a:pt x="487850" y="263182"/>
                </a:moveTo>
                <a:lnTo>
                  <a:pt x="457359" y="225737"/>
                </a:lnTo>
                <a:lnTo>
                  <a:pt x="470097" y="216126"/>
                </a:lnTo>
                <a:lnTo>
                  <a:pt x="494971" y="197002"/>
                </a:lnTo>
                <a:lnTo>
                  <a:pt x="528772" y="169905"/>
                </a:lnTo>
                <a:lnTo>
                  <a:pt x="562338" y="137007"/>
                </a:lnTo>
                <a:lnTo>
                  <a:pt x="578520" y="98492"/>
                </a:lnTo>
                <a:lnTo>
                  <a:pt x="580392" y="72749"/>
                </a:lnTo>
                <a:lnTo>
                  <a:pt x="580392" y="18722"/>
                </a:lnTo>
                <a:lnTo>
                  <a:pt x="633884" y="18722"/>
                </a:lnTo>
                <a:lnTo>
                  <a:pt x="633884" y="78812"/>
                </a:lnTo>
                <a:lnTo>
                  <a:pt x="634248" y="86273"/>
                </a:lnTo>
                <a:lnTo>
                  <a:pt x="650824" y="132215"/>
                </a:lnTo>
                <a:lnTo>
                  <a:pt x="674590" y="154058"/>
                </a:lnTo>
                <a:lnTo>
                  <a:pt x="608743" y="154058"/>
                </a:lnTo>
                <a:lnTo>
                  <a:pt x="580058" y="189246"/>
                </a:lnTo>
                <a:lnTo>
                  <a:pt x="544067" y="220204"/>
                </a:lnTo>
                <a:lnTo>
                  <a:pt x="510384" y="246934"/>
                </a:lnTo>
                <a:lnTo>
                  <a:pt x="499100" y="255242"/>
                </a:lnTo>
                <a:lnTo>
                  <a:pt x="487850" y="263182"/>
                </a:lnTo>
                <a:close/>
              </a:path>
              <a:path w="1811655" h="502919">
                <a:moveTo>
                  <a:pt x="718402" y="246599"/>
                </a:moveTo>
                <a:lnTo>
                  <a:pt x="678283" y="217179"/>
                </a:lnTo>
                <a:lnTo>
                  <a:pt x="639769" y="186688"/>
                </a:lnTo>
                <a:lnTo>
                  <a:pt x="610704" y="157980"/>
                </a:lnTo>
                <a:lnTo>
                  <a:pt x="609278" y="154058"/>
                </a:lnTo>
                <a:lnTo>
                  <a:pt x="674590" y="154058"/>
                </a:lnTo>
                <a:lnTo>
                  <a:pt x="681426" y="159741"/>
                </a:lnTo>
                <a:lnTo>
                  <a:pt x="692041" y="168049"/>
                </a:lnTo>
                <a:lnTo>
                  <a:pt x="725958" y="192372"/>
                </a:lnTo>
                <a:lnTo>
                  <a:pt x="748893" y="208085"/>
                </a:lnTo>
                <a:lnTo>
                  <a:pt x="718402" y="246599"/>
                </a:lnTo>
                <a:close/>
              </a:path>
              <a:path w="1811655" h="502919">
                <a:moveTo>
                  <a:pt x="1293446" y="499619"/>
                </a:moveTo>
                <a:lnTo>
                  <a:pt x="992818" y="499619"/>
                </a:lnTo>
                <a:lnTo>
                  <a:pt x="992818" y="328978"/>
                </a:lnTo>
                <a:lnTo>
                  <a:pt x="1293446" y="328978"/>
                </a:lnTo>
                <a:lnTo>
                  <a:pt x="1293446" y="373911"/>
                </a:lnTo>
                <a:lnTo>
                  <a:pt x="1045241" y="373911"/>
                </a:lnTo>
                <a:lnTo>
                  <a:pt x="1045241" y="454685"/>
                </a:lnTo>
                <a:lnTo>
                  <a:pt x="1293446" y="454685"/>
                </a:lnTo>
                <a:lnTo>
                  <a:pt x="1293446" y="499619"/>
                </a:lnTo>
                <a:close/>
              </a:path>
              <a:path w="1811655" h="502919">
                <a:moveTo>
                  <a:pt x="1293446" y="454685"/>
                </a:moveTo>
                <a:lnTo>
                  <a:pt x="1241023" y="454685"/>
                </a:lnTo>
                <a:lnTo>
                  <a:pt x="1241023" y="373911"/>
                </a:lnTo>
                <a:lnTo>
                  <a:pt x="1293446" y="373911"/>
                </a:lnTo>
                <a:lnTo>
                  <a:pt x="1293446" y="454685"/>
                </a:lnTo>
                <a:close/>
              </a:path>
              <a:path w="1811655" h="502919">
                <a:moveTo>
                  <a:pt x="1051660" y="297417"/>
                </a:moveTo>
                <a:lnTo>
                  <a:pt x="1009234" y="293205"/>
                </a:lnTo>
                <a:lnTo>
                  <a:pt x="969399" y="276288"/>
                </a:lnTo>
                <a:lnTo>
                  <a:pt x="942536" y="244460"/>
                </a:lnTo>
                <a:lnTo>
                  <a:pt x="936710" y="200596"/>
                </a:lnTo>
                <a:lnTo>
                  <a:pt x="937019" y="194912"/>
                </a:lnTo>
                <a:lnTo>
                  <a:pt x="955725" y="153690"/>
                </a:lnTo>
                <a:lnTo>
                  <a:pt x="997633" y="128381"/>
                </a:lnTo>
                <a:lnTo>
                  <a:pt x="1036248" y="121360"/>
                </a:lnTo>
                <a:lnTo>
                  <a:pt x="1051660" y="120892"/>
                </a:lnTo>
                <a:lnTo>
                  <a:pt x="1067073" y="121360"/>
                </a:lnTo>
                <a:lnTo>
                  <a:pt x="1105687" y="128381"/>
                </a:lnTo>
                <a:lnTo>
                  <a:pt x="1141260" y="147639"/>
                </a:lnTo>
                <a:lnTo>
                  <a:pt x="1154974" y="163151"/>
                </a:lnTo>
                <a:lnTo>
                  <a:pt x="1051660" y="163151"/>
                </a:lnTo>
                <a:lnTo>
                  <a:pt x="1042700" y="163402"/>
                </a:lnTo>
                <a:lnTo>
                  <a:pt x="1005835" y="173315"/>
                </a:lnTo>
                <a:lnTo>
                  <a:pt x="986934" y="200596"/>
                </a:lnTo>
                <a:lnTo>
                  <a:pt x="986934" y="217714"/>
                </a:lnTo>
                <a:lnTo>
                  <a:pt x="1012432" y="248472"/>
                </a:lnTo>
                <a:lnTo>
                  <a:pt x="1051660" y="255158"/>
                </a:lnTo>
                <a:lnTo>
                  <a:pt x="1154974" y="255158"/>
                </a:lnTo>
                <a:lnTo>
                  <a:pt x="1152961" y="258234"/>
                </a:lnTo>
                <a:lnTo>
                  <a:pt x="1116135" y="285916"/>
                </a:lnTo>
                <a:lnTo>
                  <a:pt x="1067073" y="296949"/>
                </a:lnTo>
                <a:lnTo>
                  <a:pt x="1051660" y="297417"/>
                </a:lnTo>
                <a:close/>
              </a:path>
              <a:path w="1811655" h="502919">
                <a:moveTo>
                  <a:pt x="1154974" y="255158"/>
                </a:moveTo>
                <a:lnTo>
                  <a:pt x="1051660" y="255158"/>
                </a:lnTo>
                <a:lnTo>
                  <a:pt x="1060403" y="254908"/>
                </a:lnTo>
                <a:lnTo>
                  <a:pt x="1068443" y="254155"/>
                </a:lnTo>
                <a:lnTo>
                  <a:pt x="1107471" y="236436"/>
                </a:lnTo>
                <a:lnTo>
                  <a:pt x="1116386" y="217714"/>
                </a:lnTo>
                <a:lnTo>
                  <a:pt x="1116386" y="200596"/>
                </a:lnTo>
                <a:lnTo>
                  <a:pt x="1090888" y="169838"/>
                </a:lnTo>
                <a:lnTo>
                  <a:pt x="1051660" y="163151"/>
                </a:lnTo>
                <a:lnTo>
                  <a:pt x="1154974" y="163151"/>
                </a:lnTo>
                <a:lnTo>
                  <a:pt x="1166611" y="200596"/>
                </a:lnTo>
                <a:lnTo>
                  <a:pt x="1166611" y="217714"/>
                </a:lnTo>
                <a:lnTo>
                  <a:pt x="1157358" y="251514"/>
                </a:lnTo>
                <a:lnTo>
                  <a:pt x="1154974" y="255158"/>
                </a:lnTo>
                <a:close/>
              </a:path>
              <a:path w="1811655" h="502919">
                <a:moveTo>
                  <a:pt x="1293446" y="304906"/>
                </a:moveTo>
                <a:lnTo>
                  <a:pt x="1241023" y="304906"/>
                </a:lnTo>
                <a:lnTo>
                  <a:pt x="1241023" y="6419"/>
                </a:lnTo>
                <a:lnTo>
                  <a:pt x="1293446" y="6419"/>
                </a:lnTo>
                <a:lnTo>
                  <a:pt x="1293446" y="133730"/>
                </a:lnTo>
                <a:lnTo>
                  <a:pt x="1363521" y="133730"/>
                </a:lnTo>
                <a:lnTo>
                  <a:pt x="1363521" y="179734"/>
                </a:lnTo>
                <a:lnTo>
                  <a:pt x="1293446" y="179734"/>
                </a:lnTo>
                <a:lnTo>
                  <a:pt x="1293446" y="304906"/>
                </a:lnTo>
                <a:close/>
              </a:path>
              <a:path w="1811655" h="502919">
                <a:moveTo>
                  <a:pt x="1411129" y="242320"/>
                </a:moveTo>
                <a:lnTo>
                  <a:pt x="1390267" y="198991"/>
                </a:lnTo>
                <a:lnTo>
                  <a:pt x="1405312" y="193224"/>
                </a:lnTo>
                <a:lnTo>
                  <a:pt x="1420490" y="187156"/>
                </a:lnTo>
                <a:lnTo>
                  <a:pt x="1466427" y="167280"/>
                </a:lnTo>
                <a:lnTo>
                  <a:pt x="1507950" y="146569"/>
                </a:lnTo>
                <a:lnTo>
                  <a:pt x="1542631" y="120981"/>
                </a:lnTo>
                <a:lnTo>
                  <a:pt x="1557564" y="81509"/>
                </a:lnTo>
                <a:lnTo>
                  <a:pt x="1558233" y="67400"/>
                </a:lnTo>
                <a:lnTo>
                  <a:pt x="1558233" y="23536"/>
                </a:lnTo>
                <a:lnTo>
                  <a:pt x="1611191" y="23536"/>
                </a:lnTo>
                <a:lnTo>
                  <a:pt x="1611191" y="67400"/>
                </a:lnTo>
                <a:lnTo>
                  <a:pt x="1611358" y="74672"/>
                </a:lnTo>
                <a:lnTo>
                  <a:pt x="1626347" y="120981"/>
                </a:lnTo>
                <a:lnTo>
                  <a:pt x="1660939" y="146569"/>
                </a:lnTo>
                <a:lnTo>
                  <a:pt x="1665001" y="148708"/>
                </a:lnTo>
                <a:lnTo>
                  <a:pt x="1584444" y="148708"/>
                </a:lnTo>
                <a:lnTo>
                  <a:pt x="1548604" y="179400"/>
                </a:lnTo>
                <a:lnTo>
                  <a:pt x="1501264" y="203404"/>
                </a:lnTo>
                <a:lnTo>
                  <a:pt x="1458771" y="222762"/>
                </a:lnTo>
                <a:lnTo>
                  <a:pt x="1427478" y="235868"/>
                </a:lnTo>
                <a:lnTo>
                  <a:pt x="1411129" y="242320"/>
                </a:lnTo>
                <a:close/>
              </a:path>
              <a:path w="1811655" h="502919">
                <a:moveTo>
                  <a:pt x="1758295" y="241785"/>
                </a:moveTo>
                <a:lnTo>
                  <a:pt x="1710653" y="222227"/>
                </a:lnTo>
                <a:lnTo>
                  <a:pt x="1668160" y="202869"/>
                </a:lnTo>
                <a:lnTo>
                  <a:pt x="1631802" y="185016"/>
                </a:lnTo>
                <a:lnTo>
                  <a:pt x="1597667" y="162951"/>
                </a:lnTo>
                <a:lnTo>
                  <a:pt x="1584979" y="148708"/>
                </a:lnTo>
                <a:lnTo>
                  <a:pt x="1665001" y="148708"/>
                </a:lnTo>
                <a:lnTo>
                  <a:pt x="1674111" y="153506"/>
                </a:lnTo>
                <a:lnTo>
                  <a:pt x="1687952" y="160410"/>
                </a:lnTo>
                <a:lnTo>
                  <a:pt x="1733086" y="180787"/>
                </a:lnTo>
                <a:lnTo>
                  <a:pt x="1778622" y="198991"/>
                </a:lnTo>
                <a:lnTo>
                  <a:pt x="1758295" y="241785"/>
                </a:lnTo>
                <a:close/>
              </a:path>
              <a:path w="1811655" h="502919">
                <a:moveTo>
                  <a:pt x="1811252" y="330048"/>
                </a:moveTo>
                <a:lnTo>
                  <a:pt x="1358706" y="330048"/>
                </a:lnTo>
                <a:lnTo>
                  <a:pt x="1358706" y="285114"/>
                </a:lnTo>
                <a:lnTo>
                  <a:pt x="1811252" y="285114"/>
                </a:lnTo>
                <a:lnTo>
                  <a:pt x="1811252" y="330048"/>
                </a:lnTo>
                <a:close/>
              </a:path>
              <a:path w="1811655" h="502919">
                <a:moveTo>
                  <a:pt x="1611725" y="499619"/>
                </a:moveTo>
                <a:lnTo>
                  <a:pt x="1558233" y="499619"/>
                </a:lnTo>
                <a:lnTo>
                  <a:pt x="1558233" y="330048"/>
                </a:lnTo>
                <a:lnTo>
                  <a:pt x="1611725" y="330048"/>
                </a:lnTo>
                <a:lnTo>
                  <a:pt x="1611725" y="499619"/>
                </a:lnTo>
                <a:close/>
              </a:path>
              <a:path w="1811655" h="502919">
                <a:moveTo>
                  <a:pt x="1077871" y="58306"/>
                </a:moveTo>
                <a:lnTo>
                  <a:pt x="1025449" y="58306"/>
                </a:lnTo>
                <a:lnTo>
                  <a:pt x="1025449" y="0"/>
                </a:lnTo>
                <a:lnTo>
                  <a:pt x="1077871" y="0"/>
                </a:lnTo>
                <a:lnTo>
                  <a:pt x="1077871" y="58306"/>
                </a:lnTo>
                <a:close/>
              </a:path>
              <a:path w="1811655" h="502919">
                <a:moveTo>
                  <a:pt x="1192880" y="102705"/>
                </a:moveTo>
                <a:lnTo>
                  <a:pt x="909905" y="102705"/>
                </a:lnTo>
                <a:lnTo>
                  <a:pt x="909905" y="58306"/>
                </a:lnTo>
                <a:lnTo>
                  <a:pt x="1192880" y="58306"/>
                </a:lnTo>
                <a:lnTo>
                  <a:pt x="1192880" y="102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8478" y="2579027"/>
            <a:ext cx="1674495" cy="316865"/>
            <a:chOff x="1058478" y="2579027"/>
            <a:chExt cx="1674495" cy="316865"/>
          </a:xfrm>
        </p:grpSpPr>
        <p:sp>
          <p:nvSpPr>
            <p:cNvPr id="6" name="object 6"/>
            <p:cNvSpPr/>
            <p:nvPr/>
          </p:nvSpPr>
          <p:spPr>
            <a:xfrm>
              <a:off x="1058468" y="2579027"/>
              <a:ext cx="1352550" cy="316865"/>
            </a:xfrm>
            <a:custGeom>
              <a:avLst/>
              <a:gdLst/>
              <a:ahLst/>
              <a:cxnLst/>
              <a:rect l="l" t="t" r="r" b="b"/>
              <a:pathLst>
                <a:path w="1352550" h="316864">
                  <a:moveTo>
                    <a:pt x="231825" y="261810"/>
                  </a:moveTo>
                  <a:lnTo>
                    <a:pt x="69049" y="261810"/>
                  </a:lnTo>
                  <a:lnTo>
                    <a:pt x="69049" y="202768"/>
                  </a:lnTo>
                  <a:lnTo>
                    <a:pt x="38125" y="202768"/>
                  </a:lnTo>
                  <a:lnTo>
                    <a:pt x="38125" y="288683"/>
                  </a:lnTo>
                  <a:lnTo>
                    <a:pt x="231825" y="288683"/>
                  </a:lnTo>
                  <a:lnTo>
                    <a:pt x="231825" y="261810"/>
                  </a:lnTo>
                  <a:close/>
                </a:path>
                <a:path w="1352550" h="316864">
                  <a:moveTo>
                    <a:pt x="244627" y="106222"/>
                  </a:moveTo>
                  <a:lnTo>
                    <a:pt x="209016" y="91541"/>
                  </a:lnTo>
                  <a:lnTo>
                    <a:pt x="178041" y="76860"/>
                  </a:lnTo>
                  <a:lnTo>
                    <a:pt x="175590" y="75615"/>
                  </a:lnTo>
                  <a:lnTo>
                    <a:pt x="147916" y="41986"/>
                  </a:lnTo>
                  <a:lnTo>
                    <a:pt x="147472" y="34061"/>
                  </a:lnTo>
                  <a:lnTo>
                    <a:pt x="147472" y="9690"/>
                  </a:lnTo>
                  <a:lnTo>
                    <a:pt x="116852" y="9690"/>
                  </a:lnTo>
                  <a:lnTo>
                    <a:pt x="116852" y="39687"/>
                  </a:lnTo>
                  <a:lnTo>
                    <a:pt x="116230" y="44526"/>
                  </a:lnTo>
                  <a:lnTo>
                    <a:pt x="88734" y="75615"/>
                  </a:lnTo>
                  <a:lnTo>
                    <a:pt x="38201" y="98971"/>
                  </a:lnTo>
                  <a:lnTo>
                    <a:pt x="20002" y="106222"/>
                  </a:lnTo>
                  <a:lnTo>
                    <a:pt x="32181" y="131533"/>
                  </a:lnTo>
                  <a:lnTo>
                    <a:pt x="81940" y="110172"/>
                  </a:lnTo>
                  <a:lnTo>
                    <a:pt x="115849" y="92417"/>
                  </a:lnTo>
                  <a:lnTo>
                    <a:pt x="132156" y="76860"/>
                  </a:lnTo>
                  <a:lnTo>
                    <a:pt x="132473" y="76860"/>
                  </a:lnTo>
                  <a:lnTo>
                    <a:pt x="169024" y="103733"/>
                  </a:lnTo>
                  <a:lnTo>
                    <a:pt x="205701" y="120345"/>
                  </a:lnTo>
                  <a:lnTo>
                    <a:pt x="232448" y="131533"/>
                  </a:lnTo>
                  <a:lnTo>
                    <a:pt x="244627" y="106222"/>
                  </a:lnTo>
                  <a:close/>
                </a:path>
                <a:path w="1352550" h="316864">
                  <a:moveTo>
                    <a:pt x="264312" y="155587"/>
                  </a:moveTo>
                  <a:lnTo>
                    <a:pt x="147777" y="155587"/>
                  </a:lnTo>
                  <a:lnTo>
                    <a:pt x="147777" y="115290"/>
                  </a:lnTo>
                  <a:lnTo>
                    <a:pt x="116535" y="115290"/>
                  </a:lnTo>
                  <a:lnTo>
                    <a:pt x="116535" y="155587"/>
                  </a:lnTo>
                  <a:lnTo>
                    <a:pt x="0" y="155587"/>
                  </a:lnTo>
                  <a:lnTo>
                    <a:pt x="0" y="181838"/>
                  </a:lnTo>
                  <a:lnTo>
                    <a:pt x="264312" y="181838"/>
                  </a:lnTo>
                  <a:lnTo>
                    <a:pt x="264312" y="155587"/>
                  </a:lnTo>
                  <a:close/>
                </a:path>
                <a:path w="1352550" h="316864">
                  <a:moveTo>
                    <a:pt x="440512" y="121539"/>
                  </a:moveTo>
                  <a:lnTo>
                    <a:pt x="407314" y="98158"/>
                  </a:lnTo>
                  <a:lnTo>
                    <a:pt x="379069" y="71183"/>
                  </a:lnTo>
                  <a:lnTo>
                    <a:pt x="373341" y="46037"/>
                  </a:lnTo>
                  <a:lnTo>
                    <a:pt x="373341" y="10934"/>
                  </a:lnTo>
                  <a:lnTo>
                    <a:pt x="342099" y="10934"/>
                  </a:lnTo>
                  <a:lnTo>
                    <a:pt x="341833" y="50355"/>
                  </a:lnTo>
                  <a:lnTo>
                    <a:pt x="321792" y="90601"/>
                  </a:lnTo>
                  <a:lnTo>
                    <a:pt x="292214" y="115062"/>
                  </a:lnTo>
                  <a:lnTo>
                    <a:pt x="270243" y="131851"/>
                  </a:lnTo>
                  <a:lnTo>
                    <a:pt x="288061" y="153720"/>
                  </a:lnTo>
                  <a:lnTo>
                    <a:pt x="320890" y="128612"/>
                  </a:lnTo>
                  <a:lnTo>
                    <a:pt x="355854" y="95872"/>
                  </a:lnTo>
                  <a:lnTo>
                    <a:pt x="358660" y="89979"/>
                  </a:lnTo>
                  <a:lnTo>
                    <a:pt x="358978" y="89979"/>
                  </a:lnTo>
                  <a:lnTo>
                    <a:pt x="387870" y="118173"/>
                  </a:lnTo>
                  <a:lnTo>
                    <a:pt x="422706" y="144030"/>
                  </a:lnTo>
                  <a:lnTo>
                    <a:pt x="440512" y="121539"/>
                  </a:lnTo>
                  <a:close/>
                </a:path>
                <a:path w="1352550" h="316864">
                  <a:moveTo>
                    <a:pt x="506437" y="3759"/>
                  </a:moveTo>
                  <a:lnTo>
                    <a:pt x="475818" y="3759"/>
                  </a:lnTo>
                  <a:lnTo>
                    <a:pt x="475818" y="147154"/>
                  </a:lnTo>
                  <a:lnTo>
                    <a:pt x="506437" y="147154"/>
                  </a:lnTo>
                  <a:lnTo>
                    <a:pt x="506437" y="3759"/>
                  </a:lnTo>
                  <a:close/>
                </a:path>
                <a:path w="1352550" h="316864">
                  <a:moveTo>
                    <a:pt x="514565" y="268058"/>
                  </a:moveTo>
                  <a:lnTo>
                    <a:pt x="358355" y="268058"/>
                  </a:lnTo>
                  <a:lnTo>
                    <a:pt x="358355" y="239941"/>
                  </a:lnTo>
                  <a:lnTo>
                    <a:pt x="506437" y="239941"/>
                  </a:lnTo>
                  <a:lnTo>
                    <a:pt x="506437" y="161531"/>
                  </a:lnTo>
                  <a:lnTo>
                    <a:pt x="326478" y="161531"/>
                  </a:lnTo>
                  <a:lnTo>
                    <a:pt x="326478" y="187147"/>
                  </a:lnTo>
                  <a:lnTo>
                    <a:pt x="476135" y="187147"/>
                  </a:lnTo>
                  <a:lnTo>
                    <a:pt x="476135" y="214947"/>
                  </a:lnTo>
                  <a:lnTo>
                    <a:pt x="328041" y="214947"/>
                  </a:lnTo>
                  <a:lnTo>
                    <a:pt x="328041" y="293674"/>
                  </a:lnTo>
                  <a:lnTo>
                    <a:pt x="514565" y="293674"/>
                  </a:lnTo>
                  <a:lnTo>
                    <a:pt x="514565" y="268058"/>
                  </a:lnTo>
                  <a:close/>
                </a:path>
                <a:path w="1352550" h="316864">
                  <a:moveTo>
                    <a:pt x="690765" y="112585"/>
                  </a:moveTo>
                  <a:lnTo>
                    <a:pt x="663689" y="77901"/>
                  </a:lnTo>
                  <a:lnTo>
                    <a:pt x="661403" y="77127"/>
                  </a:lnTo>
                  <a:lnTo>
                    <a:pt x="661403" y="117157"/>
                  </a:lnTo>
                  <a:lnTo>
                    <a:pt x="661403" y="127165"/>
                  </a:lnTo>
                  <a:lnTo>
                    <a:pt x="630682" y="149034"/>
                  </a:lnTo>
                  <a:lnTo>
                    <a:pt x="616305" y="149034"/>
                  </a:lnTo>
                  <a:lnTo>
                    <a:pt x="585787" y="127165"/>
                  </a:lnTo>
                  <a:lnTo>
                    <a:pt x="585787" y="117157"/>
                  </a:lnTo>
                  <a:lnTo>
                    <a:pt x="616305" y="95288"/>
                  </a:lnTo>
                  <a:lnTo>
                    <a:pt x="630885" y="95288"/>
                  </a:lnTo>
                  <a:lnTo>
                    <a:pt x="661403" y="117157"/>
                  </a:lnTo>
                  <a:lnTo>
                    <a:pt x="661403" y="77127"/>
                  </a:lnTo>
                  <a:lnTo>
                    <a:pt x="623595" y="70612"/>
                  </a:lnTo>
                  <a:lnTo>
                    <a:pt x="614591" y="70891"/>
                  </a:lnTo>
                  <a:lnTo>
                    <a:pt x="576580" y="81648"/>
                  </a:lnTo>
                  <a:lnTo>
                    <a:pt x="556425" y="112585"/>
                  </a:lnTo>
                  <a:lnTo>
                    <a:pt x="556425" y="131737"/>
                  </a:lnTo>
                  <a:lnTo>
                    <a:pt x="583501" y="166420"/>
                  </a:lnTo>
                  <a:lnTo>
                    <a:pt x="623595" y="173710"/>
                  </a:lnTo>
                  <a:lnTo>
                    <a:pt x="632599" y="173443"/>
                  </a:lnTo>
                  <a:lnTo>
                    <a:pt x="670610" y="162674"/>
                  </a:lnTo>
                  <a:lnTo>
                    <a:pt x="690765" y="131737"/>
                  </a:lnTo>
                  <a:lnTo>
                    <a:pt x="690765" y="112585"/>
                  </a:lnTo>
                  <a:close/>
                </a:path>
                <a:path w="1352550" h="316864">
                  <a:moveTo>
                    <a:pt x="706069" y="34061"/>
                  </a:moveTo>
                  <a:lnTo>
                    <a:pt x="638898" y="34061"/>
                  </a:lnTo>
                  <a:lnTo>
                    <a:pt x="638898" y="0"/>
                  </a:lnTo>
                  <a:lnTo>
                    <a:pt x="608291" y="0"/>
                  </a:lnTo>
                  <a:lnTo>
                    <a:pt x="608291" y="34061"/>
                  </a:lnTo>
                  <a:lnTo>
                    <a:pt x="540804" y="34061"/>
                  </a:lnTo>
                  <a:lnTo>
                    <a:pt x="540804" y="59994"/>
                  </a:lnTo>
                  <a:lnTo>
                    <a:pt x="706069" y="59994"/>
                  </a:lnTo>
                  <a:lnTo>
                    <a:pt x="706069" y="34061"/>
                  </a:lnTo>
                  <a:close/>
                </a:path>
                <a:path w="1352550" h="316864">
                  <a:moveTo>
                    <a:pt x="764806" y="192138"/>
                  </a:moveTo>
                  <a:lnTo>
                    <a:pt x="734187" y="192138"/>
                  </a:lnTo>
                  <a:lnTo>
                    <a:pt x="734187" y="218389"/>
                  </a:lnTo>
                  <a:lnTo>
                    <a:pt x="734187" y="265557"/>
                  </a:lnTo>
                  <a:lnTo>
                    <a:pt x="619848" y="265557"/>
                  </a:lnTo>
                  <a:lnTo>
                    <a:pt x="619848" y="218389"/>
                  </a:lnTo>
                  <a:lnTo>
                    <a:pt x="734187" y="218389"/>
                  </a:lnTo>
                  <a:lnTo>
                    <a:pt x="734187" y="192138"/>
                  </a:lnTo>
                  <a:lnTo>
                    <a:pt x="589229" y="192138"/>
                  </a:lnTo>
                  <a:lnTo>
                    <a:pt x="589229" y="291807"/>
                  </a:lnTo>
                  <a:lnTo>
                    <a:pt x="764806" y="291807"/>
                  </a:lnTo>
                  <a:lnTo>
                    <a:pt x="764806" y="265557"/>
                  </a:lnTo>
                  <a:lnTo>
                    <a:pt x="764806" y="218389"/>
                  </a:lnTo>
                  <a:lnTo>
                    <a:pt x="764806" y="192138"/>
                  </a:lnTo>
                  <a:close/>
                </a:path>
                <a:path w="1352550" h="316864">
                  <a:moveTo>
                    <a:pt x="805738" y="78105"/>
                  </a:moveTo>
                  <a:lnTo>
                    <a:pt x="764806" y="78105"/>
                  </a:lnTo>
                  <a:lnTo>
                    <a:pt x="764806" y="3759"/>
                  </a:lnTo>
                  <a:lnTo>
                    <a:pt x="734187" y="3759"/>
                  </a:lnTo>
                  <a:lnTo>
                    <a:pt x="734187" y="178079"/>
                  </a:lnTo>
                  <a:lnTo>
                    <a:pt x="764806" y="178079"/>
                  </a:lnTo>
                  <a:lnTo>
                    <a:pt x="764806" y="104978"/>
                  </a:lnTo>
                  <a:lnTo>
                    <a:pt x="805738" y="104978"/>
                  </a:lnTo>
                  <a:lnTo>
                    <a:pt x="805738" y="78105"/>
                  </a:lnTo>
                  <a:close/>
                </a:path>
                <a:path w="1352550" h="316864">
                  <a:moveTo>
                    <a:pt x="1051293" y="116230"/>
                  </a:moveTo>
                  <a:lnTo>
                    <a:pt x="1015682" y="101701"/>
                  </a:lnTo>
                  <a:lnTo>
                    <a:pt x="984935" y="86855"/>
                  </a:lnTo>
                  <a:lnTo>
                    <a:pt x="982560" y="85610"/>
                  </a:lnTo>
                  <a:lnTo>
                    <a:pt x="954036" y="50355"/>
                  </a:lnTo>
                  <a:lnTo>
                    <a:pt x="953516" y="45199"/>
                  </a:lnTo>
                  <a:lnTo>
                    <a:pt x="953516" y="13754"/>
                  </a:lnTo>
                  <a:lnTo>
                    <a:pt x="922578" y="13754"/>
                  </a:lnTo>
                  <a:lnTo>
                    <a:pt x="922578" y="45199"/>
                  </a:lnTo>
                  <a:lnTo>
                    <a:pt x="922058" y="50355"/>
                  </a:lnTo>
                  <a:lnTo>
                    <a:pt x="898423" y="82689"/>
                  </a:lnTo>
                  <a:lnTo>
                    <a:pt x="860094" y="101701"/>
                  </a:lnTo>
                  <a:lnTo>
                    <a:pt x="824484" y="116230"/>
                  </a:lnTo>
                  <a:lnTo>
                    <a:pt x="836663" y="141528"/>
                  </a:lnTo>
                  <a:lnTo>
                    <a:pt x="873213" y="126225"/>
                  </a:lnTo>
                  <a:lnTo>
                    <a:pt x="910551" y="108369"/>
                  </a:lnTo>
                  <a:lnTo>
                    <a:pt x="937895" y="86855"/>
                  </a:lnTo>
                  <a:lnTo>
                    <a:pt x="938199" y="86855"/>
                  </a:lnTo>
                  <a:lnTo>
                    <a:pt x="972883" y="111848"/>
                  </a:lnTo>
                  <a:lnTo>
                    <a:pt x="1011605" y="129794"/>
                  </a:lnTo>
                  <a:lnTo>
                    <a:pt x="1039431" y="141224"/>
                  </a:lnTo>
                  <a:lnTo>
                    <a:pt x="1051293" y="116230"/>
                  </a:lnTo>
                  <a:close/>
                </a:path>
                <a:path w="1352550" h="316864">
                  <a:moveTo>
                    <a:pt x="1070356" y="166522"/>
                  </a:moveTo>
                  <a:lnTo>
                    <a:pt x="806043" y="166522"/>
                  </a:lnTo>
                  <a:lnTo>
                    <a:pt x="806043" y="192773"/>
                  </a:lnTo>
                  <a:lnTo>
                    <a:pt x="922578" y="192773"/>
                  </a:lnTo>
                  <a:lnTo>
                    <a:pt x="922578" y="291807"/>
                  </a:lnTo>
                  <a:lnTo>
                    <a:pt x="953820" y="291807"/>
                  </a:lnTo>
                  <a:lnTo>
                    <a:pt x="953820" y="192773"/>
                  </a:lnTo>
                  <a:lnTo>
                    <a:pt x="1070356" y="192773"/>
                  </a:lnTo>
                  <a:lnTo>
                    <a:pt x="1070356" y="166522"/>
                  </a:lnTo>
                  <a:close/>
                </a:path>
                <a:path w="1352550" h="316864">
                  <a:moveTo>
                    <a:pt x="1231430" y="39217"/>
                  </a:moveTo>
                  <a:lnTo>
                    <a:pt x="1170368" y="39217"/>
                  </a:lnTo>
                  <a:lnTo>
                    <a:pt x="1168755" y="46837"/>
                  </a:lnTo>
                  <a:lnTo>
                    <a:pt x="1173899" y="47218"/>
                  </a:lnTo>
                  <a:lnTo>
                    <a:pt x="1177709" y="48361"/>
                  </a:lnTo>
                  <a:lnTo>
                    <a:pt x="1182471" y="52171"/>
                  </a:lnTo>
                  <a:lnTo>
                    <a:pt x="1183614" y="55499"/>
                  </a:lnTo>
                  <a:lnTo>
                    <a:pt x="1183614" y="66649"/>
                  </a:lnTo>
                  <a:lnTo>
                    <a:pt x="1144562" y="245910"/>
                  </a:lnTo>
                  <a:lnTo>
                    <a:pt x="1125512" y="288480"/>
                  </a:lnTo>
                  <a:lnTo>
                    <a:pt x="1117981" y="292201"/>
                  </a:lnTo>
                  <a:lnTo>
                    <a:pt x="1102741" y="292201"/>
                  </a:lnTo>
                  <a:lnTo>
                    <a:pt x="1098931" y="291719"/>
                  </a:lnTo>
                  <a:lnTo>
                    <a:pt x="1096746" y="290677"/>
                  </a:lnTo>
                  <a:lnTo>
                    <a:pt x="1092746" y="305917"/>
                  </a:lnTo>
                  <a:lnTo>
                    <a:pt x="1096556" y="306959"/>
                  </a:lnTo>
                  <a:lnTo>
                    <a:pt x="1101407" y="307441"/>
                  </a:lnTo>
                  <a:lnTo>
                    <a:pt x="1107224" y="307441"/>
                  </a:lnTo>
                  <a:lnTo>
                    <a:pt x="1145082" y="296799"/>
                  </a:lnTo>
                  <a:lnTo>
                    <a:pt x="1167269" y="263144"/>
                  </a:lnTo>
                  <a:lnTo>
                    <a:pt x="1209611" y="75222"/>
                  </a:lnTo>
                  <a:lnTo>
                    <a:pt x="1211427" y="68262"/>
                  </a:lnTo>
                  <a:lnTo>
                    <a:pt x="1229715" y="46837"/>
                  </a:lnTo>
                  <a:lnTo>
                    <a:pt x="1231430" y="39217"/>
                  </a:lnTo>
                  <a:close/>
                </a:path>
                <a:path w="1352550" h="316864">
                  <a:moveTo>
                    <a:pt x="1352397" y="38823"/>
                  </a:moveTo>
                  <a:lnTo>
                    <a:pt x="1348295" y="27012"/>
                  </a:lnTo>
                  <a:lnTo>
                    <a:pt x="1327327" y="34696"/>
                  </a:lnTo>
                  <a:lnTo>
                    <a:pt x="1308989" y="45732"/>
                  </a:lnTo>
                  <a:lnTo>
                    <a:pt x="1280096" y="77876"/>
                  </a:lnTo>
                  <a:lnTo>
                    <a:pt x="1262392" y="120954"/>
                  </a:lnTo>
                  <a:lnTo>
                    <a:pt x="1256474" y="171894"/>
                  </a:lnTo>
                  <a:lnTo>
                    <a:pt x="1257960" y="198564"/>
                  </a:lnTo>
                  <a:lnTo>
                    <a:pt x="1269746" y="245605"/>
                  </a:lnTo>
                  <a:lnTo>
                    <a:pt x="1293114" y="283730"/>
                  </a:lnTo>
                  <a:lnTo>
                    <a:pt x="1327264" y="309029"/>
                  </a:lnTo>
                  <a:lnTo>
                    <a:pt x="1348295" y="316572"/>
                  </a:lnTo>
                  <a:lnTo>
                    <a:pt x="1351915" y="304863"/>
                  </a:lnTo>
                  <a:lnTo>
                    <a:pt x="1335455" y="297561"/>
                  </a:lnTo>
                  <a:lnTo>
                    <a:pt x="1321231" y="287388"/>
                  </a:lnTo>
                  <a:lnTo>
                    <a:pt x="1292034" y="240004"/>
                  </a:lnTo>
                  <a:lnTo>
                    <a:pt x="1283462" y="195961"/>
                  </a:lnTo>
                  <a:lnTo>
                    <a:pt x="1282382" y="170370"/>
                  </a:lnTo>
                  <a:lnTo>
                    <a:pt x="1283462" y="145719"/>
                  </a:lnTo>
                  <a:lnTo>
                    <a:pt x="1292034" y="102908"/>
                  </a:lnTo>
                  <a:lnTo>
                    <a:pt x="1321320" y="56248"/>
                  </a:lnTo>
                  <a:lnTo>
                    <a:pt x="1335697" y="46151"/>
                  </a:lnTo>
                  <a:lnTo>
                    <a:pt x="1352397" y="388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8682" y="2676143"/>
              <a:ext cx="233362" cy="1539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36519" y="2606039"/>
              <a:ext cx="96520" cy="289560"/>
            </a:xfrm>
            <a:custGeom>
              <a:avLst/>
              <a:gdLst/>
              <a:ahLst/>
              <a:cxnLst/>
              <a:rect l="l" t="t" r="r" b="b"/>
              <a:pathLst>
                <a:path w="96519" h="289560">
                  <a:moveTo>
                    <a:pt x="4191" y="289560"/>
                  </a:moveTo>
                  <a:lnTo>
                    <a:pt x="476" y="277844"/>
                  </a:lnTo>
                  <a:lnTo>
                    <a:pt x="16994" y="270542"/>
                  </a:lnTo>
                  <a:lnTo>
                    <a:pt x="31253" y="260365"/>
                  </a:lnTo>
                  <a:lnTo>
                    <a:pt x="60459" y="212989"/>
                  </a:lnTo>
                  <a:lnTo>
                    <a:pt x="69032" y="168945"/>
                  </a:lnTo>
                  <a:lnTo>
                    <a:pt x="70104" y="143351"/>
                  </a:lnTo>
                  <a:lnTo>
                    <a:pt x="69047" y="118706"/>
                  </a:lnTo>
                  <a:lnTo>
                    <a:pt x="60540" y="75882"/>
                  </a:lnTo>
                  <a:lnTo>
                    <a:pt x="31242" y="29229"/>
                  </a:lnTo>
                  <a:lnTo>
                    <a:pt x="0" y="11811"/>
                  </a:lnTo>
                  <a:lnTo>
                    <a:pt x="4191" y="0"/>
                  </a:lnTo>
                  <a:lnTo>
                    <a:pt x="43505" y="18716"/>
                  </a:lnTo>
                  <a:lnTo>
                    <a:pt x="72390" y="50863"/>
                  </a:lnTo>
                  <a:lnTo>
                    <a:pt x="90130" y="93940"/>
                  </a:lnTo>
                  <a:lnTo>
                    <a:pt x="96012" y="144875"/>
                  </a:lnTo>
                  <a:lnTo>
                    <a:pt x="94546" y="171540"/>
                  </a:lnTo>
                  <a:lnTo>
                    <a:pt x="82791" y="218585"/>
                  </a:lnTo>
                  <a:lnTo>
                    <a:pt x="59376" y="256716"/>
                  </a:lnTo>
                  <a:lnTo>
                    <a:pt x="25229" y="282005"/>
                  </a:lnTo>
                  <a:lnTo>
                    <a:pt x="4191" y="289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2399" y="2578402"/>
            <a:ext cx="4442925" cy="3008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9693" y="3324809"/>
            <a:ext cx="3324446" cy="1629172"/>
          </a:xfrm>
          <a:prstGeom prst="rect">
            <a:avLst/>
          </a:prstGeom>
        </p:spPr>
      </p:pic>
      <p:pic>
        <p:nvPicPr>
          <p:cNvPr id="12" name="그림 11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EC40FE-28E2-3B41-B97A-68F5117A6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8" y="2181225"/>
            <a:ext cx="8481112" cy="432983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71" y="858507"/>
            <a:ext cx="1705813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96" y="1323401"/>
            <a:ext cx="2952153" cy="5579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478" y="2579027"/>
            <a:ext cx="6176856" cy="3002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7851" y="3023913"/>
            <a:ext cx="4510095" cy="2999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1603" y="3474110"/>
            <a:ext cx="2441249" cy="2961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5354" y="3915559"/>
            <a:ext cx="6342126" cy="29992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33746" y="4374817"/>
            <a:ext cx="533400" cy="285750"/>
          </a:xfrm>
          <a:custGeom>
            <a:avLst/>
            <a:gdLst/>
            <a:ahLst/>
            <a:cxnLst/>
            <a:rect l="l" t="t" r="r" b="b"/>
            <a:pathLst>
              <a:path w="533400" h="285750">
                <a:moveTo>
                  <a:pt x="264307" y="147774"/>
                </a:moveTo>
                <a:lnTo>
                  <a:pt x="0" y="147774"/>
                </a:lnTo>
                <a:lnTo>
                  <a:pt x="0" y="121531"/>
                </a:lnTo>
                <a:lnTo>
                  <a:pt x="264307" y="121531"/>
                </a:lnTo>
                <a:lnTo>
                  <a:pt x="264307" y="147774"/>
                </a:lnTo>
                <a:close/>
              </a:path>
              <a:path w="533400" h="285750">
                <a:moveTo>
                  <a:pt x="132153" y="285551"/>
                </a:moveTo>
                <a:lnTo>
                  <a:pt x="86774" y="279508"/>
                </a:lnTo>
                <a:lnTo>
                  <a:pt x="52590" y="260870"/>
                </a:lnTo>
                <a:lnTo>
                  <a:pt x="42176" y="241604"/>
                </a:lnTo>
                <a:lnTo>
                  <a:pt x="42176" y="223692"/>
                </a:lnTo>
                <a:lnTo>
                  <a:pt x="62015" y="189638"/>
                </a:lnTo>
                <a:lnTo>
                  <a:pt x="100120" y="175169"/>
                </a:lnTo>
                <a:lnTo>
                  <a:pt x="116532" y="173080"/>
                </a:lnTo>
                <a:lnTo>
                  <a:pt x="116532" y="147774"/>
                </a:lnTo>
                <a:lnTo>
                  <a:pt x="147774" y="147774"/>
                </a:lnTo>
                <a:lnTo>
                  <a:pt x="147774" y="173080"/>
                </a:lnTo>
                <a:lnTo>
                  <a:pt x="156151" y="174027"/>
                </a:lnTo>
                <a:lnTo>
                  <a:pt x="197039" y="186592"/>
                </a:lnTo>
                <a:lnTo>
                  <a:pt x="211974" y="197761"/>
                </a:lnTo>
                <a:lnTo>
                  <a:pt x="123405" y="197761"/>
                </a:lnTo>
                <a:lnTo>
                  <a:pt x="115387" y="198490"/>
                </a:lnTo>
                <a:lnTo>
                  <a:pt x="74251" y="218277"/>
                </a:lnTo>
                <a:lnTo>
                  <a:pt x="72793" y="221818"/>
                </a:lnTo>
                <a:lnTo>
                  <a:pt x="72793" y="236189"/>
                </a:lnTo>
                <a:lnTo>
                  <a:pt x="115387" y="259516"/>
                </a:lnTo>
                <a:lnTo>
                  <a:pt x="123405" y="260245"/>
                </a:lnTo>
                <a:lnTo>
                  <a:pt x="212133" y="260245"/>
                </a:lnTo>
                <a:lnTo>
                  <a:pt x="211716" y="260870"/>
                </a:lnTo>
                <a:lnTo>
                  <a:pt x="177532" y="279508"/>
                </a:lnTo>
                <a:lnTo>
                  <a:pt x="142219" y="285307"/>
                </a:lnTo>
                <a:lnTo>
                  <a:pt x="132153" y="285551"/>
                </a:lnTo>
                <a:close/>
              </a:path>
              <a:path w="533400" h="285750">
                <a:moveTo>
                  <a:pt x="212133" y="260245"/>
                </a:moveTo>
                <a:lnTo>
                  <a:pt x="140901" y="260245"/>
                </a:lnTo>
                <a:lnTo>
                  <a:pt x="148920" y="259516"/>
                </a:lnTo>
                <a:lnTo>
                  <a:pt x="163499" y="256600"/>
                </a:lnTo>
                <a:lnTo>
                  <a:pt x="191513" y="236189"/>
                </a:lnTo>
                <a:lnTo>
                  <a:pt x="191513" y="221818"/>
                </a:lnTo>
                <a:lnTo>
                  <a:pt x="148920" y="198490"/>
                </a:lnTo>
                <a:lnTo>
                  <a:pt x="132153" y="197761"/>
                </a:lnTo>
                <a:lnTo>
                  <a:pt x="211974" y="197761"/>
                </a:lnTo>
                <a:lnTo>
                  <a:pt x="213539" y="199376"/>
                </a:lnTo>
                <a:lnTo>
                  <a:pt x="220412" y="210831"/>
                </a:lnTo>
                <a:lnTo>
                  <a:pt x="222130" y="217027"/>
                </a:lnTo>
                <a:lnTo>
                  <a:pt x="222130" y="241604"/>
                </a:lnTo>
                <a:lnTo>
                  <a:pt x="220047" y="248373"/>
                </a:lnTo>
                <a:lnTo>
                  <a:pt x="212133" y="260245"/>
                </a:lnTo>
                <a:close/>
              </a:path>
              <a:path w="533400" h="285750">
                <a:moveTo>
                  <a:pt x="229941" y="25618"/>
                </a:moveTo>
                <a:lnTo>
                  <a:pt x="34366" y="25618"/>
                </a:lnTo>
                <a:lnTo>
                  <a:pt x="34366" y="0"/>
                </a:lnTo>
                <a:lnTo>
                  <a:pt x="229941" y="0"/>
                </a:lnTo>
                <a:lnTo>
                  <a:pt x="229941" y="25618"/>
                </a:lnTo>
                <a:close/>
              </a:path>
              <a:path w="533400" h="285750">
                <a:moveTo>
                  <a:pt x="33741" y="109347"/>
                </a:moveTo>
                <a:lnTo>
                  <a:pt x="22181" y="84353"/>
                </a:lnTo>
                <a:lnTo>
                  <a:pt x="31290" y="81424"/>
                </a:lnTo>
                <a:lnTo>
                  <a:pt x="39868" y="78573"/>
                </a:lnTo>
                <a:lnTo>
                  <a:pt x="81854" y="62796"/>
                </a:lnTo>
                <a:lnTo>
                  <a:pt x="116532" y="36657"/>
                </a:lnTo>
                <a:lnTo>
                  <a:pt x="116532" y="25618"/>
                </a:lnTo>
                <a:lnTo>
                  <a:pt x="147462" y="25618"/>
                </a:lnTo>
                <a:lnTo>
                  <a:pt x="147462" y="36657"/>
                </a:lnTo>
                <a:lnTo>
                  <a:pt x="150534" y="42541"/>
                </a:lnTo>
                <a:lnTo>
                  <a:pt x="186634" y="64358"/>
                </a:lnTo>
                <a:lnTo>
                  <a:pt x="131841" y="64358"/>
                </a:lnTo>
                <a:lnTo>
                  <a:pt x="97683" y="85394"/>
                </a:lnTo>
                <a:lnTo>
                  <a:pt x="71065" y="95786"/>
                </a:lnTo>
                <a:lnTo>
                  <a:pt x="33741" y="109347"/>
                </a:lnTo>
                <a:close/>
              </a:path>
              <a:path w="533400" h="285750">
                <a:moveTo>
                  <a:pt x="230565" y="109347"/>
                </a:moveTo>
                <a:lnTo>
                  <a:pt x="192899" y="95786"/>
                </a:lnTo>
                <a:lnTo>
                  <a:pt x="155168" y="79979"/>
                </a:lnTo>
                <a:lnTo>
                  <a:pt x="132153" y="64358"/>
                </a:lnTo>
                <a:lnTo>
                  <a:pt x="186634" y="64358"/>
                </a:lnTo>
                <a:lnTo>
                  <a:pt x="188506" y="65139"/>
                </a:lnTo>
                <a:lnTo>
                  <a:pt x="195106" y="67795"/>
                </a:lnTo>
                <a:lnTo>
                  <a:pt x="232880" y="81434"/>
                </a:lnTo>
                <a:lnTo>
                  <a:pt x="241813" y="84353"/>
                </a:lnTo>
                <a:lnTo>
                  <a:pt x="230565" y="109347"/>
                </a:lnTo>
                <a:close/>
              </a:path>
              <a:path w="533400" h="285750">
                <a:moveTo>
                  <a:pt x="365218" y="212758"/>
                </a:moveTo>
                <a:lnTo>
                  <a:pt x="334601" y="212758"/>
                </a:lnTo>
                <a:lnTo>
                  <a:pt x="334601" y="143088"/>
                </a:lnTo>
                <a:lnTo>
                  <a:pt x="327933" y="138294"/>
                </a:lnTo>
                <a:lnTo>
                  <a:pt x="306054" y="106496"/>
                </a:lnTo>
                <a:lnTo>
                  <a:pt x="303984" y="90289"/>
                </a:lnTo>
                <a:lnTo>
                  <a:pt x="303984" y="75293"/>
                </a:lnTo>
                <a:lnTo>
                  <a:pt x="320699" y="34053"/>
                </a:lnTo>
                <a:lnTo>
                  <a:pt x="354948" y="12535"/>
                </a:lnTo>
                <a:lnTo>
                  <a:pt x="400834" y="4998"/>
                </a:lnTo>
                <a:lnTo>
                  <a:pt x="410549" y="5301"/>
                </a:lnTo>
                <a:lnTo>
                  <a:pt x="454727" y="15777"/>
                </a:lnTo>
                <a:lnTo>
                  <a:pt x="478671" y="31866"/>
                </a:lnTo>
                <a:lnTo>
                  <a:pt x="400834" y="31866"/>
                </a:lnTo>
                <a:lnTo>
                  <a:pt x="394205" y="32062"/>
                </a:lnTo>
                <a:lnTo>
                  <a:pt x="347983" y="47748"/>
                </a:lnTo>
                <a:lnTo>
                  <a:pt x="334289" y="69982"/>
                </a:lnTo>
                <a:lnTo>
                  <a:pt x="334289" y="95600"/>
                </a:lnTo>
                <a:lnTo>
                  <a:pt x="360272" y="125540"/>
                </a:lnTo>
                <a:lnTo>
                  <a:pt x="400834" y="133715"/>
                </a:lnTo>
                <a:lnTo>
                  <a:pt x="478852" y="133715"/>
                </a:lnTo>
                <a:lnTo>
                  <a:pt x="473736" y="138294"/>
                </a:lnTo>
                <a:lnTo>
                  <a:pt x="467067" y="143088"/>
                </a:lnTo>
                <a:lnTo>
                  <a:pt x="467067" y="155897"/>
                </a:lnTo>
                <a:lnTo>
                  <a:pt x="365218" y="155897"/>
                </a:lnTo>
                <a:lnTo>
                  <a:pt x="365218" y="212758"/>
                </a:lnTo>
                <a:close/>
              </a:path>
              <a:path w="533400" h="285750">
                <a:moveTo>
                  <a:pt x="478852" y="133715"/>
                </a:moveTo>
                <a:lnTo>
                  <a:pt x="400834" y="133715"/>
                </a:lnTo>
                <a:lnTo>
                  <a:pt x="407464" y="133520"/>
                </a:lnTo>
                <a:lnTo>
                  <a:pt x="413917" y="132934"/>
                </a:lnTo>
                <a:lnTo>
                  <a:pt x="453685" y="117834"/>
                </a:lnTo>
                <a:lnTo>
                  <a:pt x="467380" y="95600"/>
                </a:lnTo>
                <a:lnTo>
                  <a:pt x="467380" y="69982"/>
                </a:lnTo>
                <a:lnTo>
                  <a:pt x="441397" y="40041"/>
                </a:lnTo>
                <a:lnTo>
                  <a:pt x="400834" y="31866"/>
                </a:lnTo>
                <a:lnTo>
                  <a:pt x="478671" y="31866"/>
                </a:lnTo>
                <a:lnTo>
                  <a:pt x="497206" y="67375"/>
                </a:lnTo>
                <a:lnTo>
                  <a:pt x="497685" y="75293"/>
                </a:lnTo>
                <a:lnTo>
                  <a:pt x="497685" y="90289"/>
                </a:lnTo>
                <a:lnTo>
                  <a:pt x="484905" y="127125"/>
                </a:lnTo>
                <a:lnTo>
                  <a:pt x="479681" y="132973"/>
                </a:lnTo>
                <a:lnTo>
                  <a:pt x="478852" y="133715"/>
                </a:lnTo>
                <a:close/>
              </a:path>
              <a:path w="533400" h="285750">
                <a:moveTo>
                  <a:pt x="400834" y="160271"/>
                </a:moveTo>
                <a:lnTo>
                  <a:pt x="391579" y="159998"/>
                </a:lnTo>
                <a:lnTo>
                  <a:pt x="382558" y="159177"/>
                </a:lnTo>
                <a:lnTo>
                  <a:pt x="373771" y="157811"/>
                </a:lnTo>
                <a:lnTo>
                  <a:pt x="365218" y="155897"/>
                </a:lnTo>
                <a:lnTo>
                  <a:pt x="436450" y="155897"/>
                </a:lnTo>
                <a:lnTo>
                  <a:pt x="427663" y="157811"/>
                </a:lnTo>
                <a:lnTo>
                  <a:pt x="418799" y="159177"/>
                </a:lnTo>
                <a:lnTo>
                  <a:pt x="409855" y="159998"/>
                </a:lnTo>
                <a:lnTo>
                  <a:pt x="400834" y="160271"/>
                </a:lnTo>
                <a:close/>
              </a:path>
              <a:path w="533400" h="285750">
                <a:moveTo>
                  <a:pt x="467067" y="212758"/>
                </a:moveTo>
                <a:lnTo>
                  <a:pt x="436450" y="212758"/>
                </a:lnTo>
                <a:lnTo>
                  <a:pt x="436450" y="155897"/>
                </a:lnTo>
                <a:lnTo>
                  <a:pt x="467067" y="155897"/>
                </a:lnTo>
                <a:lnTo>
                  <a:pt x="467067" y="212758"/>
                </a:lnTo>
                <a:close/>
              </a:path>
              <a:path w="533400" h="285750">
                <a:moveTo>
                  <a:pt x="532988" y="239001"/>
                </a:moveTo>
                <a:lnTo>
                  <a:pt x="268681" y="239001"/>
                </a:lnTo>
                <a:lnTo>
                  <a:pt x="268681" y="212758"/>
                </a:lnTo>
                <a:lnTo>
                  <a:pt x="532988" y="212758"/>
                </a:lnTo>
                <a:lnTo>
                  <a:pt x="532988" y="239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1549" y="4809393"/>
            <a:ext cx="4957480" cy="29273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1549" y="5255841"/>
            <a:ext cx="2461244" cy="29273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40568" y="5783518"/>
            <a:ext cx="219006" cy="1080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46115" y="5695728"/>
            <a:ext cx="4191114" cy="3011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271" y="858507"/>
            <a:ext cx="1705813" cy="24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796" y="1323401"/>
            <a:ext cx="2952153" cy="5579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847" y="2579027"/>
            <a:ext cx="6100938" cy="3230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5354" y="3024538"/>
            <a:ext cx="6283391" cy="3021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3746" y="3470361"/>
            <a:ext cx="4456983" cy="29367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116276" y="3919309"/>
            <a:ext cx="1899920" cy="296545"/>
          </a:xfrm>
          <a:custGeom>
            <a:avLst/>
            <a:gdLst/>
            <a:ahLst/>
            <a:cxnLst/>
            <a:rect l="l" t="t" r="r" b="b"/>
            <a:pathLst>
              <a:path w="1899920" h="296545">
                <a:moveTo>
                  <a:pt x="101848" y="153085"/>
                </a:moveTo>
                <a:lnTo>
                  <a:pt x="0" y="153085"/>
                </a:lnTo>
                <a:lnTo>
                  <a:pt x="0" y="126842"/>
                </a:lnTo>
                <a:lnTo>
                  <a:pt x="101848" y="126842"/>
                </a:lnTo>
                <a:lnTo>
                  <a:pt x="101848" y="153085"/>
                </a:lnTo>
                <a:close/>
              </a:path>
              <a:path w="1899920" h="296545">
                <a:moveTo>
                  <a:pt x="364281" y="105285"/>
                </a:moveTo>
                <a:lnTo>
                  <a:pt x="333976" y="105285"/>
                </a:lnTo>
                <a:lnTo>
                  <a:pt x="333976" y="5935"/>
                </a:lnTo>
                <a:lnTo>
                  <a:pt x="364281" y="5935"/>
                </a:lnTo>
                <a:lnTo>
                  <a:pt x="364281" y="105285"/>
                </a:lnTo>
                <a:close/>
              </a:path>
              <a:path w="1899920" h="296545">
                <a:moveTo>
                  <a:pt x="240875" y="217756"/>
                </a:moveTo>
                <a:lnTo>
                  <a:pt x="202536" y="206158"/>
                </a:lnTo>
                <a:lnTo>
                  <a:pt x="181476" y="171284"/>
                </a:lnTo>
                <a:lnTo>
                  <a:pt x="177454" y="134965"/>
                </a:lnTo>
                <a:lnTo>
                  <a:pt x="177454" y="104348"/>
                </a:lnTo>
                <a:lnTo>
                  <a:pt x="186504" y="53794"/>
                </a:lnTo>
                <a:lnTo>
                  <a:pt x="213421" y="26711"/>
                </a:lnTo>
                <a:lnTo>
                  <a:pt x="240875" y="21556"/>
                </a:lnTo>
                <a:lnTo>
                  <a:pt x="255549" y="22845"/>
                </a:lnTo>
                <a:lnTo>
                  <a:pt x="268329" y="26711"/>
                </a:lnTo>
                <a:lnTo>
                  <a:pt x="279215" y="33155"/>
                </a:lnTo>
                <a:lnTo>
                  <a:pt x="288207" y="42176"/>
                </a:lnTo>
                <a:lnTo>
                  <a:pt x="292371" y="49049"/>
                </a:lnTo>
                <a:lnTo>
                  <a:pt x="240875" y="49049"/>
                </a:lnTo>
                <a:lnTo>
                  <a:pt x="232704" y="49899"/>
                </a:lnTo>
                <a:lnTo>
                  <a:pt x="208891" y="80721"/>
                </a:lnTo>
                <a:lnTo>
                  <a:pt x="206942" y="134965"/>
                </a:lnTo>
                <a:lnTo>
                  <a:pt x="207339" y="146319"/>
                </a:lnTo>
                <a:lnTo>
                  <a:pt x="219816" y="182931"/>
                </a:lnTo>
                <a:lnTo>
                  <a:pt x="240875" y="190576"/>
                </a:lnTo>
                <a:lnTo>
                  <a:pt x="292182" y="190576"/>
                </a:lnTo>
                <a:lnTo>
                  <a:pt x="288207" y="197137"/>
                </a:lnTo>
                <a:lnTo>
                  <a:pt x="279215" y="206158"/>
                </a:lnTo>
                <a:lnTo>
                  <a:pt x="268329" y="212601"/>
                </a:lnTo>
                <a:lnTo>
                  <a:pt x="255549" y="216468"/>
                </a:lnTo>
                <a:lnTo>
                  <a:pt x="240875" y="217756"/>
                </a:lnTo>
                <a:close/>
              </a:path>
              <a:path w="1899920" h="296545">
                <a:moveTo>
                  <a:pt x="292182" y="190576"/>
                </a:moveTo>
                <a:lnTo>
                  <a:pt x="240875" y="190576"/>
                </a:lnTo>
                <a:lnTo>
                  <a:pt x="249047" y="189726"/>
                </a:lnTo>
                <a:lnTo>
                  <a:pt x="256067" y="187178"/>
                </a:lnTo>
                <a:lnTo>
                  <a:pt x="274412" y="146319"/>
                </a:lnTo>
                <a:lnTo>
                  <a:pt x="274809" y="134965"/>
                </a:lnTo>
                <a:lnTo>
                  <a:pt x="274805" y="104348"/>
                </a:lnTo>
                <a:lnTo>
                  <a:pt x="266494" y="62640"/>
                </a:lnTo>
                <a:lnTo>
                  <a:pt x="240875" y="49049"/>
                </a:lnTo>
                <a:lnTo>
                  <a:pt x="292371" y="49049"/>
                </a:lnTo>
                <a:lnTo>
                  <a:pt x="295246" y="53794"/>
                </a:lnTo>
                <a:lnTo>
                  <a:pt x="300274" y="68029"/>
                </a:lnTo>
                <a:lnTo>
                  <a:pt x="303291" y="84880"/>
                </a:lnTo>
                <a:lnTo>
                  <a:pt x="304297" y="104348"/>
                </a:lnTo>
                <a:lnTo>
                  <a:pt x="304297" y="105285"/>
                </a:lnTo>
                <a:lnTo>
                  <a:pt x="364281" y="105285"/>
                </a:lnTo>
                <a:lnTo>
                  <a:pt x="364281" y="132153"/>
                </a:lnTo>
                <a:lnTo>
                  <a:pt x="304297" y="132153"/>
                </a:lnTo>
                <a:lnTo>
                  <a:pt x="304297" y="134965"/>
                </a:lnTo>
                <a:lnTo>
                  <a:pt x="303291" y="154433"/>
                </a:lnTo>
                <a:lnTo>
                  <a:pt x="300274" y="171284"/>
                </a:lnTo>
                <a:lnTo>
                  <a:pt x="295246" y="185518"/>
                </a:lnTo>
                <a:lnTo>
                  <a:pt x="292182" y="190576"/>
                </a:lnTo>
                <a:close/>
              </a:path>
              <a:path w="1899920" h="296545">
                <a:moveTo>
                  <a:pt x="364281" y="273992"/>
                </a:moveTo>
                <a:lnTo>
                  <a:pt x="333976" y="273992"/>
                </a:lnTo>
                <a:lnTo>
                  <a:pt x="333976" y="132153"/>
                </a:lnTo>
                <a:lnTo>
                  <a:pt x="364281" y="132153"/>
                </a:lnTo>
                <a:lnTo>
                  <a:pt x="364281" y="273992"/>
                </a:lnTo>
                <a:close/>
              </a:path>
              <a:path w="1899920" h="296545">
                <a:moveTo>
                  <a:pt x="421454" y="288051"/>
                </a:moveTo>
                <a:lnTo>
                  <a:pt x="391149" y="288051"/>
                </a:lnTo>
                <a:lnTo>
                  <a:pt x="391149" y="0"/>
                </a:lnTo>
                <a:lnTo>
                  <a:pt x="421454" y="0"/>
                </a:lnTo>
                <a:lnTo>
                  <a:pt x="421454" y="288051"/>
                </a:lnTo>
                <a:close/>
              </a:path>
              <a:path w="1899920" h="296545">
                <a:moveTo>
                  <a:pt x="673577" y="50299"/>
                </a:moveTo>
                <a:lnTo>
                  <a:pt x="468942" y="50299"/>
                </a:lnTo>
                <a:lnTo>
                  <a:pt x="468942" y="24681"/>
                </a:lnTo>
                <a:lnTo>
                  <a:pt x="673577" y="24681"/>
                </a:lnTo>
                <a:lnTo>
                  <a:pt x="673577" y="50299"/>
                </a:lnTo>
                <a:close/>
              </a:path>
              <a:path w="1899920" h="296545">
                <a:moveTo>
                  <a:pt x="537987" y="140901"/>
                </a:moveTo>
                <a:lnTo>
                  <a:pt x="507057" y="140901"/>
                </a:lnTo>
                <a:lnTo>
                  <a:pt x="507057" y="50299"/>
                </a:lnTo>
                <a:lnTo>
                  <a:pt x="537987" y="50299"/>
                </a:lnTo>
                <a:lnTo>
                  <a:pt x="537987" y="140901"/>
                </a:lnTo>
                <a:close/>
              </a:path>
              <a:path w="1899920" h="296545">
                <a:moveTo>
                  <a:pt x="636087" y="140901"/>
                </a:moveTo>
                <a:lnTo>
                  <a:pt x="605157" y="140901"/>
                </a:lnTo>
                <a:lnTo>
                  <a:pt x="605157" y="50299"/>
                </a:lnTo>
                <a:lnTo>
                  <a:pt x="636087" y="50299"/>
                </a:lnTo>
                <a:lnTo>
                  <a:pt x="636087" y="140901"/>
                </a:lnTo>
                <a:close/>
              </a:path>
              <a:path w="1899920" h="296545">
                <a:moveTo>
                  <a:pt x="676076" y="166519"/>
                </a:moveTo>
                <a:lnTo>
                  <a:pt x="466755" y="166519"/>
                </a:lnTo>
                <a:lnTo>
                  <a:pt x="466755" y="140901"/>
                </a:lnTo>
                <a:lnTo>
                  <a:pt x="676076" y="140901"/>
                </a:lnTo>
                <a:lnTo>
                  <a:pt x="676076" y="166519"/>
                </a:lnTo>
                <a:close/>
              </a:path>
              <a:path w="1899920" h="296545">
                <a:moveTo>
                  <a:pt x="586724" y="223380"/>
                </a:moveTo>
                <a:lnTo>
                  <a:pt x="556420" y="223380"/>
                </a:lnTo>
                <a:lnTo>
                  <a:pt x="556420" y="166519"/>
                </a:lnTo>
                <a:lnTo>
                  <a:pt x="586724" y="166519"/>
                </a:lnTo>
                <a:lnTo>
                  <a:pt x="586724" y="223380"/>
                </a:lnTo>
                <a:close/>
              </a:path>
              <a:path w="1899920" h="296545">
                <a:moveTo>
                  <a:pt x="703569" y="249623"/>
                </a:moveTo>
                <a:lnTo>
                  <a:pt x="439262" y="249623"/>
                </a:lnTo>
                <a:lnTo>
                  <a:pt x="439262" y="223380"/>
                </a:lnTo>
                <a:lnTo>
                  <a:pt x="703569" y="223380"/>
                </a:lnTo>
                <a:lnTo>
                  <a:pt x="703569" y="249623"/>
                </a:lnTo>
                <a:close/>
              </a:path>
              <a:path w="1899920" h="296545">
                <a:moveTo>
                  <a:pt x="924450" y="200886"/>
                </a:moveTo>
                <a:lnTo>
                  <a:pt x="893521" y="197137"/>
                </a:lnTo>
                <a:lnTo>
                  <a:pt x="895151" y="188486"/>
                </a:lnTo>
                <a:lnTo>
                  <a:pt x="896706" y="179387"/>
                </a:lnTo>
                <a:lnTo>
                  <a:pt x="901595" y="139632"/>
                </a:lnTo>
                <a:lnTo>
                  <a:pt x="902268" y="131528"/>
                </a:lnTo>
                <a:lnTo>
                  <a:pt x="737869" y="131528"/>
                </a:lnTo>
                <a:lnTo>
                  <a:pt x="737311" y="108097"/>
                </a:lnTo>
                <a:lnTo>
                  <a:pt x="903831" y="106222"/>
                </a:lnTo>
                <a:lnTo>
                  <a:pt x="903883" y="99193"/>
                </a:lnTo>
                <a:lnTo>
                  <a:pt x="904032" y="94272"/>
                </a:lnTo>
                <a:lnTo>
                  <a:pt x="904143" y="51861"/>
                </a:lnTo>
                <a:lnTo>
                  <a:pt x="741997" y="51861"/>
                </a:lnTo>
                <a:lnTo>
                  <a:pt x="741997" y="24993"/>
                </a:lnTo>
                <a:lnTo>
                  <a:pt x="935073" y="24993"/>
                </a:lnTo>
                <a:lnTo>
                  <a:pt x="934982" y="88831"/>
                </a:lnTo>
                <a:lnTo>
                  <a:pt x="933628" y="128521"/>
                </a:lnTo>
                <a:lnTo>
                  <a:pt x="933413" y="131528"/>
                </a:lnTo>
                <a:lnTo>
                  <a:pt x="902268" y="131528"/>
                </a:lnTo>
                <a:lnTo>
                  <a:pt x="737936" y="134340"/>
                </a:lnTo>
                <a:lnTo>
                  <a:pt x="933213" y="134340"/>
                </a:lnTo>
                <a:lnTo>
                  <a:pt x="933071" y="136322"/>
                </a:lnTo>
                <a:lnTo>
                  <a:pt x="928039" y="180032"/>
                </a:lnTo>
                <a:lnTo>
                  <a:pt x="925798" y="193602"/>
                </a:lnTo>
                <a:lnTo>
                  <a:pt x="924450" y="200886"/>
                </a:lnTo>
                <a:close/>
              </a:path>
              <a:path w="1899920" h="296545">
                <a:moveTo>
                  <a:pt x="972251" y="249623"/>
                </a:moveTo>
                <a:lnTo>
                  <a:pt x="707943" y="249623"/>
                </a:lnTo>
                <a:lnTo>
                  <a:pt x="707943" y="223380"/>
                </a:lnTo>
                <a:lnTo>
                  <a:pt x="972251" y="223380"/>
                </a:lnTo>
                <a:lnTo>
                  <a:pt x="972251" y="249623"/>
                </a:lnTo>
                <a:close/>
              </a:path>
              <a:path w="1899920" h="296545">
                <a:moveTo>
                  <a:pt x="1297167" y="189014"/>
                </a:moveTo>
                <a:lnTo>
                  <a:pt x="1032860" y="189014"/>
                </a:lnTo>
                <a:lnTo>
                  <a:pt x="1032860" y="162770"/>
                </a:lnTo>
                <a:lnTo>
                  <a:pt x="1297167" y="162770"/>
                </a:lnTo>
                <a:lnTo>
                  <a:pt x="1297167" y="189014"/>
                </a:lnTo>
                <a:close/>
              </a:path>
              <a:path w="1899920" h="296545">
                <a:moveTo>
                  <a:pt x="1180635" y="288051"/>
                </a:moveTo>
                <a:lnTo>
                  <a:pt x="1149393" y="288051"/>
                </a:lnTo>
                <a:lnTo>
                  <a:pt x="1149393" y="189014"/>
                </a:lnTo>
                <a:lnTo>
                  <a:pt x="1180635" y="189014"/>
                </a:lnTo>
                <a:lnTo>
                  <a:pt x="1180635" y="288051"/>
                </a:lnTo>
                <a:close/>
              </a:path>
              <a:path w="1899920" h="296545">
                <a:moveTo>
                  <a:pt x="1063477" y="137777"/>
                </a:moveTo>
                <a:lnTo>
                  <a:pt x="1051293" y="112471"/>
                </a:lnTo>
                <a:lnTo>
                  <a:pt x="1060080" y="109102"/>
                </a:lnTo>
                <a:lnTo>
                  <a:pt x="1068945" y="105558"/>
                </a:lnTo>
                <a:lnTo>
                  <a:pt x="1104248" y="89937"/>
                </a:lnTo>
                <a:lnTo>
                  <a:pt x="1137208" y="70190"/>
                </a:lnTo>
                <a:lnTo>
                  <a:pt x="1149393" y="41447"/>
                </a:lnTo>
                <a:lnTo>
                  <a:pt x="1149393" y="9997"/>
                </a:lnTo>
                <a:lnTo>
                  <a:pt x="1180322" y="9997"/>
                </a:lnTo>
                <a:lnTo>
                  <a:pt x="1180322" y="41447"/>
                </a:lnTo>
                <a:lnTo>
                  <a:pt x="1180843" y="46602"/>
                </a:lnTo>
                <a:lnTo>
                  <a:pt x="1203962" y="78938"/>
                </a:lnTo>
                <a:lnTo>
                  <a:pt x="1211750" y="83103"/>
                </a:lnTo>
                <a:lnTo>
                  <a:pt x="1164701" y="83103"/>
                </a:lnTo>
                <a:lnTo>
                  <a:pt x="1130023" y="108409"/>
                </a:lnTo>
                <a:lnTo>
                  <a:pt x="1091302" y="126354"/>
                </a:lnTo>
                <a:lnTo>
                  <a:pt x="1073026" y="134008"/>
                </a:lnTo>
                <a:lnTo>
                  <a:pt x="1063477" y="137777"/>
                </a:lnTo>
                <a:close/>
              </a:path>
              <a:path w="1899920" h="296545">
                <a:moveTo>
                  <a:pt x="1266238" y="137464"/>
                </a:moveTo>
                <a:lnTo>
                  <a:pt x="1229685" y="122156"/>
                </a:lnTo>
                <a:lnTo>
                  <a:pt x="1192360" y="104309"/>
                </a:lnTo>
                <a:lnTo>
                  <a:pt x="1165014" y="83103"/>
                </a:lnTo>
                <a:lnTo>
                  <a:pt x="1211750" y="83103"/>
                </a:lnTo>
                <a:lnTo>
                  <a:pt x="1217071" y="85905"/>
                </a:lnTo>
                <a:lnTo>
                  <a:pt x="1225155" y="89937"/>
                </a:lnTo>
                <a:lnTo>
                  <a:pt x="1260458" y="105558"/>
                </a:lnTo>
                <a:lnTo>
                  <a:pt x="1278110" y="112471"/>
                </a:lnTo>
                <a:lnTo>
                  <a:pt x="1266238" y="137464"/>
                </a:lnTo>
                <a:close/>
              </a:path>
              <a:path w="1899920" h="296545">
                <a:moveTo>
                  <a:pt x="1496179" y="296174"/>
                </a:moveTo>
                <a:lnTo>
                  <a:pt x="1450800" y="290121"/>
                </a:lnTo>
                <a:lnTo>
                  <a:pt x="1416616" y="271128"/>
                </a:lnTo>
                <a:lnTo>
                  <a:pt x="1406202" y="251498"/>
                </a:lnTo>
                <a:lnTo>
                  <a:pt x="1406202" y="225879"/>
                </a:lnTo>
                <a:lnTo>
                  <a:pt x="1430415" y="196043"/>
                </a:lnTo>
                <a:lnTo>
                  <a:pt x="1467446" y="183400"/>
                </a:lnTo>
                <a:lnTo>
                  <a:pt x="1496179" y="181203"/>
                </a:lnTo>
                <a:lnTo>
                  <a:pt x="1506235" y="181447"/>
                </a:lnTo>
                <a:lnTo>
                  <a:pt x="1548705" y="189795"/>
                </a:lnTo>
                <a:lnTo>
                  <a:pt x="1575657" y="206509"/>
                </a:lnTo>
                <a:lnTo>
                  <a:pt x="1487431" y="206509"/>
                </a:lnTo>
                <a:lnTo>
                  <a:pt x="1479412" y="207290"/>
                </a:lnTo>
                <a:lnTo>
                  <a:pt x="1438277" y="227910"/>
                </a:lnTo>
                <a:lnTo>
                  <a:pt x="1436819" y="231503"/>
                </a:lnTo>
                <a:lnTo>
                  <a:pt x="1436819" y="245874"/>
                </a:lnTo>
                <a:lnTo>
                  <a:pt x="1479412" y="270087"/>
                </a:lnTo>
                <a:lnTo>
                  <a:pt x="1575657" y="270868"/>
                </a:lnTo>
                <a:lnTo>
                  <a:pt x="1575482" y="271128"/>
                </a:lnTo>
                <a:lnTo>
                  <a:pt x="1541333" y="290121"/>
                </a:lnTo>
                <a:lnTo>
                  <a:pt x="1506235" y="295930"/>
                </a:lnTo>
                <a:lnTo>
                  <a:pt x="1496179" y="296174"/>
                </a:lnTo>
                <a:close/>
              </a:path>
              <a:path w="1899920" h="296545">
                <a:moveTo>
                  <a:pt x="1575657" y="270868"/>
                </a:moveTo>
                <a:lnTo>
                  <a:pt x="1496179" y="270868"/>
                </a:lnTo>
                <a:lnTo>
                  <a:pt x="1504927" y="270868"/>
                </a:lnTo>
                <a:lnTo>
                  <a:pt x="1512945" y="270087"/>
                </a:lnTo>
                <a:lnTo>
                  <a:pt x="1554081" y="249467"/>
                </a:lnTo>
                <a:lnTo>
                  <a:pt x="1555539" y="245874"/>
                </a:lnTo>
                <a:lnTo>
                  <a:pt x="1555539" y="231503"/>
                </a:lnTo>
                <a:lnTo>
                  <a:pt x="1512945" y="207290"/>
                </a:lnTo>
                <a:lnTo>
                  <a:pt x="1504927" y="206509"/>
                </a:lnTo>
                <a:lnTo>
                  <a:pt x="1575657" y="206509"/>
                </a:lnTo>
                <a:lnTo>
                  <a:pt x="1584021" y="218954"/>
                </a:lnTo>
                <a:lnTo>
                  <a:pt x="1586156" y="225879"/>
                </a:lnTo>
                <a:lnTo>
                  <a:pt x="1586156" y="251498"/>
                </a:lnTo>
                <a:lnTo>
                  <a:pt x="1584021" y="258423"/>
                </a:lnTo>
                <a:lnTo>
                  <a:pt x="1575657" y="270868"/>
                </a:lnTo>
                <a:close/>
              </a:path>
              <a:path w="1899920" h="296545">
                <a:moveTo>
                  <a:pt x="1593966" y="36553"/>
                </a:moveTo>
                <a:lnTo>
                  <a:pt x="1398392" y="36553"/>
                </a:lnTo>
                <a:lnTo>
                  <a:pt x="1398392" y="10934"/>
                </a:lnTo>
                <a:lnTo>
                  <a:pt x="1593966" y="10934"/>
                </a:lnTo>
                <a:lnTo>
                  <a:pt x="1593966" y="36553"/>
                </a:lnTo>
                <a:close/>
              </a:path>
              <a:path w="1899920" h="296545">
                <a:moveTo>
                  <a:pt x="1398704" y="121218"/>
                </a:moveTo>
                <a:lnTo>
                  <a:pt x="1387457" y="96850"/>
                </a:lnTo>
                <a:lnTo>
                  <a:pt x="1405148" y="90797"/>
                </a:lnTo>
                <a:lnTo>
                  <a:pt x="1413202" y="87916"/>
                </a:lnTo>
                <a:lnTo>
                  <a:pt x="1454305" y="71573"/>
                </a:lnTo>
                <a:lnTo>
                  <a:pt x="1479933" y="50403"/>
                </a:lnTo>
                <a:lnTo>
                  <a:pt x="1479933" y="36553"/>
                </a:lnTo>
                <a:lnTo>
                  <a:pt x="1512425" y="36553"/>
                </a:lnTo>
                <a:lnTo>
                  <a:pt x="1538053" y="71573"/>
                </a:lnTo>
                <a:lnTo>
                  <a:pt x="1546479" y="75293"/>
                </a:lnTo>
                <a:lnTo>
                  <a:pt x="1496179" y="75293"/>
                </a:lnTo>
                <a:lnTo>
                  <a:pt x="1456179" y="99554"/>
                </a:lnTo>
                <a:lnTo>
                  <a:pt x="1415692" y="115087"/>
                </a:lnTo>
                <a:lnTo>
                  <a:pt x="1398704" y="121218"/>
                </a:lnTo>
                <a:close/>
              </a:path>
              <a:path w="1899920" h="296545">
                <a:moveTo>
                  <a:pt x="1593654" y="121218"/>
                </a:moveTo>
                <a:lnTo>
                  <a:pt x="1552834" y="106193"/>
                </a:lnTo>
                <a:lnTo>
                  <a:pt x="1514716" y="89872"/>
                </a:lnTo>
                <a:lnTo>
                  <a:pt x="1496179" y="75293"/>
                </a:lnTo>
                <a:lnTo>
                  <a:pt x="1546479" y="75293"/>
                </a:lnTo>
                <a:lnTo>
                  <a:pt x="1552034" y="77548"/>
                </a:lnTo>
                <a:lnTo>
                  <a:pt x="1564609" y="82469"/>
                </a:lnTo>
                <a:lnTo>
                  <a:pt x="1571628" y="85134"/>
                </a:lnTo>
                <a:lnTo>
                  <a:pt x="1579156" y="87916"/>
                </a:lnTo>
                <a:lnTo>
                  <a:pt x="1587210" y="90797"/>
                </a:lnTo>
                <a:lnTo>
                  <a:pt x="1604901" y="96850"/>
                </a:lnTo>
                <a:lnTo>
                  <a:pt x="1593654" y="121218"/>
                </a:lnTo>
                <a:close/>
              </a:path>
              <a:path w="1899920" h="296545">
                <a:moveTo>
                  <a:pt x="1628333" y="162770"/>
                </a:moveTo>
                <a:lnTo>
                  <a:pt x="1364025" y="162770"/>
                </a:lnTo>
                <a:lnTo>
                  <a:pt x="1364025" y="136527"/>
                </a:lnTo>
                <a:lnTo>
                  <a:pt x="1628333" y="136527"/>
                </a:lnTo>
                <a:lnTo>
                  <a:pt x="1628333" y="162770"/>
                </a:lnTo>
                <a:close/>
              </a:path>
              <a:path w="1899920" h="296545">
                <a:moveTo>
                  <a:pt x="1855150" y="288051"/>
                </a:moveTo>
                <a:lnTo>
                  <a:pt x="1824220" y="288051"/>
                </a:lnTo>
                <a:lnTo>
                  <a:pt x="1824220" y="0"/>
                </a:lnTo>
                <a:lnTo>
                  <a:pt x="1855150" y="0"/>
                </a:lnTo>
                <a:lnTo>
                  <a:pt x="1855150" y="106535"/>
                </a:lnTo>
                <a:lnTo>
                  <a:pt x="1899513" y="106535"/>
                </a:lnTo>
                <a:lnTo>
                  <a:pt x="1899513" y="133403"/>
                </a:lnTo>
                <a:lnTo>
                  <a:pt x="1855150" y="133403"/>
                </a:lnTo>
                <a:lnTo>
                  <a:pt x="1855150" y="288051"/>
                </a:lnTo>
                <a:close/>
              </a:path>
              <a:path w="1899920" h="296545">
                <a:moveTo>
                  <a:pt x="1651764" y="224629"/>
                </a:moveTo>
                <a:lnTo>
                  <a:pt x="1635518" y="199948"/>
                </a:lnTo>
                <a:lnTo>
                  <a:pt x="1647537" y="192811"/>
                </a:lnTo>
                <a:lnTo>
                  <a:pt x="1658598" y="186085"/>
                </a:lnTo>
                <a:lnTo>
                  <a:pt x="1693707" y="162966"/>
                </a:lnTo>
                <a:lnTo>
                  <a:pt x="1728932" y="129914"/>
                </a:lnTo>
                <a:lnTo>
                  <a:pt x="1738929" y="88727"/>
                </a:lnTo>
                <a:lnTo>
                  <a:pt x="1738929" y="53423"/>
                </a:lnTo>
                <a:lnTo>
                  <a:pt x="1641142" y="53423"/>
                </a:lnTo>
                <a:lnTo>
                  <a:pt x="1641142" y="26868"/>
                </a:lnTo>
                <a:lnTo>
                  <a:pt x="1769547" y="26868"/>
                </a:lnTo>
                <a:lnTo>
                  <a:pt x="1769493" y="88727"/>
                </a:lnTo>
                <a:lnTo>
                  <a:pt x="1761996" y="135329"/>
                </a:lnTo>
                <a:lnTo>
                  <a:pt x="1732993" y="169487"/>
                </a:lnTo>
                <a:lnTo>
                  <a:pt x="1700033" y="194012"/>
                </a:lnTo>
                <a:lnTo>
                  <a:pt x="1665442" y="216272"/>
                </a:lnTo>
                <a:lnTo>
                  <a:pt x="1651764" y="224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7162" y="4446985"/>
            <a:ext cx="219006" cy="1080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959" y="4360445"/>
            <a:ext cx="4922489" cy="3027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9746" y="2430335"/>
            <a:ext cx="340360" cy="2830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dirty="0">
                <a:latin typeface="Wingdings"/>
                <a:cs typeface="Wingdings"/>
              </a:rPr>
              <a:t></a:t>
            </a:r>
            <a:endParaRPr sz="315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sz="3150" dirty="0">
                <a:latin typeface="Wingdings"/>
                <a:cs typeface="Wingdings"/>
              </a:rPr>
              <a:t></a:t>
            </a:r>
            <a:endParaRPr sz="315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sz="3150" dirty="0">
                <a:latin typeface="Wingdings"/>
                <a:cs typeface="Wingdings"/>
              </a:rPr>
              <a:t></a:t>
            </a:r>
            <a:endParaRPr sz="3150">
              <a:latin typeface="Wingdings"/>
              <a:cs typeface="Wingding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481" y="2535135"/>
            <a:ext cx="5712373" cy="3723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0295" y="3015308"/>
            <a:ext cx="4796917" cy="3723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5506" y="4178064"/>
            <a:ext cx="4110326" cy="3695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5906" y="3697089"/>
            <a:ext cx="6402971" cy="3715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3481" y="4859444"/>
            <a:ext cx="6738451" cy="3723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17088" y="5344828"/>
            <a:ext cx="5589723" cy="36834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705254" y="1830990"/>
            <a:ext cx="1282065" cy="440690"/>
            <a:chOff x="4705254" y="1830990"/>
            <a:chExt cx="1282065" cy="440690"/>
          </a:xfrm>
        </p:grpSpPr>
        <p:sp>
          <p:nvSpPr>
            <p:cNvPr id="10" name="object 10"/>
            <p:cNvSpPr/>
            <p:nvPr/>
          </p:nvSpPr>
          <p:spPr>
            <a:xfrm>
              <a:off x="4707635" y="1833372"/>
              <a:ext cx="1277620" cy="436245"/>
            </a:xfrm>
            <a:custGeom>
              <a:avLst/>
              <a:gdLst/>
              <a:ahLst/>
              <a:cxnLst/>
              <a:rect l="l" t="t" r="r" b="b"/>
              <a:pathLst>
                <a:path w="1277620" h="436244">
                  <a:moveTo>
                    <a:pt x="0" y="0"/>
                  </a:moveTo>
                  <a:lnTo>
                    <a:pt x="1277112" y="0"/>
                  </a:lnTo>
                  <a:lnTo>
                    <a:pt x="1277112" y="435864"/>
                  </a:lnTo>
                  <a:lnTo>
                    <a:pt x="0" y="435864"/>
                  </a:lnTo>
                  <a:lnTo>
                    <a:pt x="0" y="0"/>
                  </a:lnTo>
                  <a:close/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22515" y="1911385"/>
              <a:ext cx="1015365" cy="290830"/>
            </a:xfrm>
            <a:custGeom>
              <a:avLst/>
              <a:gdLst/>
              <a:ahLst/>
              <a:cxnLst/>
              <a:rect l="l" t="t" r="r" b="b"/>
              <a:pathLst>
                <a:path w="1015364" h="290830">
                  <a:moveTo>
                    <a:pt x="79354" y="165270"/>
                  </a:moveTo>
                  <a:lnTo>
                    <a:pt x="41551" y="159021"/>
                  </a:lnTo>
                  <a:lnTo>
                    <a:pt x="9580" y="126478"/>
                  </a:lnTo>
                  <a:lnTo>
                    <a:pt x="7810" y="118823"/>
                  </a:lnTo>
                  <a:lnTo>
                    <a:pt x="7810" y="101953"/>
                  </a:lnTo>
                  <a:lnTo>
                    <a:pt x="34053" y="65191"/>
                  </a:lnTo>
                  <a:lnTo>
                    <a:pt x="71563" y="55230"/>
                  </a:lnTo>
                  <a:lnTo>
                    <a:pt x="79354" y="54985"/>
                  </a:lnTo>
                  <a:lnTo>
                    <a:pt x="87126" y="55230"/>
                  </a:lnTo>
                  <a:lnTo>
                    <a:pt x="123978" y="65191"/>
                  </a:lnTo>
                  <a:lnTo>
                    <a:pt x="134931" y="73731"/>
                  </a:lnTo>
                  <a:lnTo>
                    <a:pt x="76230" y="73731"/>
                  </a:lnTo>
                  <a:lnTo>
                    <a:pt x="73210" y="74303"/>
                  </a:lnTo>
                  <a:lnTo>
                    <a:pt x="55298" y="103202"/>
                  </a:lnTo>
                  <a:lnTo>
                    <a:pt x="55298" y="117574"/>
                  </a:lnTo>
                  <a:lnTo>
                    <a:pt x="76230" y="146837"/>
                  </a:lnTo>
                  <a:lnTo>
                    <a:pt x="134931" y="146837"/>
                  </a:lnTo>
                  <a:lnTo>
                    <a:pt x="123978" y="155376"/>
                  </a:lnTo>
                  <a:lnTo>
                    <a:pt x="87126" y="165035"/>
                  </a:lnTo>
                  <a:lnTo>
                    <a:pt x="79354" y="165270"/>
                  </a:lnTo>
                  <a:close/>
                </a:path>
                <a:path w="1015364" h="290830">
                  <a:moveTo>
                    <a:pt x="134931" y="146837"/>
                  </a:moveTo>
                  <a:lnTo>
                    <a:pt x="82687" y="146837"/>
                  </a:lnTo>
                  <a:lnTo>
                    <a:pt x="85759" y="146316"/>
                  </a:lnTo>
                  <a:lnTo>
                    <a:pt x="91382" y="144233"/>
                  </a:lnTo>
                  <a:lnTo>
                    <a:pt x="103098" y="117574"/>
                  </a:lnTo>
                  <a:lnTo>
                    <a:pt x="103098" y="103202"/>
                  </a:lnTo>
                  <a:lnTo>
                    <a:pt x="79354" y="73731"/>
                  </a:lnTo>
                  <a:lnTo>
                    <a:pt x="134931" y="73731"/>
                  </a:lnTo>
                  <a:lnTo>
                    <a:pt x="136267" y="74772"/>
                  </a:lnTo>
                  <a:lnTo>
                    <a:pt x="141005" y="80604"/>
                  </a:lnTo>
                  <a:lnTo>
                    <a:pt x="147670" y="94350"/>
                  </a:lnTo>
                  <a:lnTo>
                    <a:pt x="149336" y="101953"/>
                  </a:lnTo>
                  <a:lnTo>
                    <a:pt x="149336" y="118823"/>
                  </a:lnTo>
                  <a:lnTo>
                    <a:pt x="147670" y="126478"/>
                  </a:lnTo>
                  <a:lnTo>
                    <a:pt x="141005" y="140016"/>
                  </a:lnTo>
                  <a:lnTo>
                    <a:pt x="136267" y="145796"/>
                  </a:lnTo>
                  <a:lnTo>
                    <a:pt x="134931" y="146837"/>
                  </a:lnTo>
                  <a:close/>
                </a:path>
                <a:path w="1015364" h="290830">
                  <a:moveTo>
                    <a:pt x="224942" y="169019"/>
                  </a:moveTo>
                  <a:lnTo>
                    <a:pt x="182869" y="169019"/>
                  </a:lnTo>
                  <a:lnTo>
                    <a:pt x="179745" y="168081"/>
                  </a:lnTo>
                  <a:lnTo>
                    <a:pt x="176413" y="164332"/>
                  </a:lnTo>
                  <a:lnTo>
                    <a:pt x="175580" y="161312"/>
                  </a:lnTo>
                  <a:lnTo>
                    <a:pt x="175580" y="26347"/>
                  </a:lnTo>
                  <a:lnTo>
                    <a:pt x="174538" y="22910"/>
                  </a:lnTo>
                  <a:lnTo>
                    <a:pt x="170373" y="19578"/>
                  </a:lnTo>
                  <a:lnTo>
                    <a:pt x="167561" y="18745"/>
                  </a:lnTo>
                  <a:lnTo>
                    <a:pt x="158084" y="18745"/>
                  </a:lnTo>
                  <a:lnTo>
                    <a:pt x="158084" y="7185"/>
                  </a:lnTo>
                  <a:lnTo>
                    <a:pt x="224942" y="7185"/>
                  </a:lnTo>
                  <a:lnTo>
                    <a:pt x="224942" y="87477"/>
                  </a:lnTo>
                  <a:lnTo>
                    <a:pt x="257434" y="87477"/>
                  </a:lnTo>
                  <a:lnTo>
                    <a:pt x="257434" y="102473"/>
                  </a:lnTo>
                  <a:lnTo>
                    <a:pt x="224942" y="102473"/>
                  </a:lnTo>
                  <a:lnTo>
                    <a:pt x="224942" y="169019"/>
                  </a:lnTo>
                  <a:close/>
                </a:path>
                <a:path w="1015364" h="290830">
                  <a:moveTo>
                    <a:pt x="224942" y="282115"/>
                  </a:moveTo>
                  <a:lnTo>
                    <a:pt x="179849" y="282115"/>
                  </a:lnTo>
                  <a:lnTo>
                    <a:pt x="176569" y="281073"/>
                  </a:lnTo>
                  <a:lnTo>
                    <a:pt x="173028" y="276908"/>
                  </a:lnTo>
                  <a:lnTo>
                    <a:pt x="172143" y="273992"/>
                  </a:lnTo>
                  <a:lnTo>
                    <a:pt x="172143" y="205259"/>
                  </a:lnTo>
                  <a:lnTo>
                    <a:pt x="27492" y="205259"/>
                  </a:lnTo>
                  <a:lnTo>
                    <a:pt x="27492" y="189014"/>
                  </a:lnTo>
                  <a:lnTo>
                    <a:pt x="224942" y="189014"/>
                  </a:lnTo>
                  <a:lnTo>
                    <a:pt x="224942" y="282115"/>
                  </a:lnTo>
                  <a:close/>
                </a:path>
                <a:path w="1015364" h="290830">
                  <a:moveTo>
                    <a:pt x="106222" y="28430"/>
                  </a:moveTo>
                  <a:lnTo>
                    <a:pt x="56860" y="28430"/>
                  </a:lnTo>
                  <a:lnTo>
                    <a:pt x="56860" y="17912"/>
                  </a:lnTo>
                  <a:lnTo>
                    <a:pt x="55819" y="15204"/>
                  </a:lnTo>
                  <a:lnTo>
                    <a:pt x="51653" y="12288"/>
                  </a:lnTo>
                  <a:lnTo>
                    <a:pt x="48841" y="11559"/>
                  </a:lnTo>
                  <a:lnTo>
                    <a:pt x="39989" y="11559"/>
                  </a:lnTo>
                  <a:lnTo>
                    <a:pt x="39989" y="0"/>
                  </a:lnTo>
                  <a:lnTo>
                    <a:pt x="106222" y="0"/>
                  </a:lnTo>
                  <a:lnTo>
                    <a:pt x="106222" y="28430"/>
                  </a:lnTo>
                  <a:close/>
                </a:path>
                <a:path w="1015364" h="290830">
                  <a:moveTo>
                    <a:pt x="157147" y="46863"/>
                  </a:moveTo>
                  <a:lnTo>
                    <a:pt x="0" y="46863"/>
                  </a:lnTo>
                  <a:lnTo>
                    <a:pt x="0" y="28430"/>
                  </a:lnTo>
                  <a:lnTo>
                    <a:pt x="157147" y="28430"/>
                  </a:lnTo>
                  <a:lnTo>
                    <a:pt x="157147" y="46863"/>
                  </a:lnTo>
                  <a:close/>
                </a:path>
                <a:path w="1015364" h="290830">
                  <a:moveTo>
                    <a:pt x="489874" y="207759"/>
                  </a:moveTo>
                  <a:lnTo>
                    <a:pt x="440512" y="207759"/>
                  </a:lnTo>
                  <a:lnTo>
                    <a:pt x="440512" y="186098"/>
                  </a:lnTo>
                  <a:lnTo>
                    <a:pt x="439522" y="183286"/>
                  </a:lnTo>
                  <a:lnTo>
                    <a:pt x="435565" y="180370"/>
                  </a:lnTo>
                  <a:lnTo>
                    <a:pt x="432909" y="179641"/>
                  </a:lnTo>
                  <a:lnTo>
                    <a:pt x="429577" y="179641"/>
                  </a:lnTo>
                  <a:lnTo>
                    <a:pt x="423016" y="179641"/>
                  </a:lnTo>
                  <a:lnTo>
                    <a:pt x="423016" y="167769"/>
                  </a:lnTo>
                  <a:lnTo>
                    <a:pt x="489874" y="167769"/>
                  </a:lnTo>
                  <a:lnTo>
                    <a:pt x="489874" y="207759"/>
                  </a:lnTo>
                  <a:close/>
                </a:path>
                <a:path w="1015364" h="290830">
                  <a:moveTo>
                    <a:pt x="489874" y="281490"/>
                  </a:moveTo>
                  <a:lnTo>
                    <a:pt x="302839" y="281490"/>
                  </a:lnTo>
                  <a:lnTo>
                    <a:pt x="299090" y="279928"/>
                  </a:lnTo>
                  <a:lnTo>
                    <a:pt x="294507" y="273679"/>
                  </a:lnTo>
                  <a:lnTo>
                    <a:pt x="293362" y="269930"/>
                  </a:lnTo>
                  <a:lnTo>
                    <a:pt x="293362" y="187347"/>
                  </a:lnTo>
                  <a:lnTo>
                    <a:pt x="292425" y="184536"/>
                  </a:lnTo>
                  <a:lnTo>
                    <a:pt x="288676" y="181620"/>
                  </a:lnTo>
                  <a:lnTo>
                    <a:pt x="285864" y="180891"/>
                  </a:lnTo>
                  <a:lnTo>
                    <a:pt x="282115" y="180891"/>
                  </a:lnTo>
                  <a:lnTo>
                    <a:pt x="275866" y="180891"/>
                  </a:lnTo>
                  <a:lnTo>
                    <a:pt x="275866" y="169019"/>
                  </a:lnTo>
                  <a:lnTo>
                    <a:pt x="343037" y="169019"/>
                  </a:lnTo>
                  <a:lnTo>
                    <a:pt x="343037" y="207759"/>
                  </a:lnTo>
                  <a:lnTo>
                    <a:pt x="489874" y="207759"/>
                  </a:lnTo>
                  <a:lnTo>
                    <a:pt x="489874" y="225879"/>
                  </a:lnTo>
                  <a:lnTo>
                    <a:pt x="343037" y="225879"/>
                  </a:lnTo>
                  <a:lnTo>
                    <a:pt x="343037" y="262432"/>
                  </a:lnTo>
                  <a:lnTo>
                    <a:pt x="489874" y="262432"/>
                  </a:lnTo>
                  <a:lnTo>
                    <a:pt x="489874" y="281490"/>
                  </a:lnTo>
                  <a:close/>
                </a:path>
                <a:path w="1015364" h="290830">
                  <a:moveTo>
                    <a:pt x="489874" y="262432"/>
                  </a:moveTo>
                  <a:lnTo>
                    <a:pt x="440512" y="262432"/>
                  </a:lnTo>
                  <a:lnTo>
                    <a:pt x="440512" y="225879"/>
                  </a:lnTo>
                  <a:lnTo>
                    <a:pt x="489874" y="225879"/>
                  </a:lnTo>
                  <a:lnTo>
                    <a:pt x="489874" y="262432"/>
                  </a:lnTo>
                  <a:close/>
                </a:path>
                <a:path w="1015364" h="290830">
                  <a:moveTo>
                    <a:pt x="283364" y="117469"/>
                  </a:moveTo>
                  <a:lnTo>
                    <a:pt x="278053" y="101848"/>
                  </a:lnTo>
                  <a:lnTo>
                    <a:pt x="284682" y="99769"/>
                  </a:lnTo>
                  <a:lnTo>
                    <a:pt x="291448" y="97279"/>
                  </a:lnTo>
                  <a:lnTo>
                    <a:pt x="325395" y="79032"/>
                  </a:lnTo>
                  <a:lnTo>
                    <a:pt x="354391" y="46784"/>
                  </a:lnTo>
                  <a:lnTo>
                    <a:pt x="359283" y="27805"/>
                  </a:lnTo>
                  <a:lnTo>
                    <a:pt x="359059" y="24427"/>
                  </a:lnTo>
                  <a:lnTo>
                    <a:pt x="358293" y="22181"/>
                  </a:lnTo>
                  <a:lnTo>
                    <a:pt x="355586" y="19682"/>
                  </a:lnTo>
                  <a:lnTo>
                    <a:pt x="353451" y="19057"/>
                  </a:lnTo>
                  <a:lnTo>
                    <a:pt x="350535" y="19057"/>
                  </a:lnTo>
                  <a:lnTo>
                    <a:pt x="344286" y="19057"/>
                  </a:lnTo>
                  <a:lnTo>
                    <a:pt x="344286" y="7498"/>
                  </a:lnTo>
                  <a:lnTo>
                    <a:pt x="417080" y="7498"/>
                  </a:lnTo>
                  <a:lnTo>
                    <a:pt x="417080" y="16245"/>
                  </a:lnTo>
                  <a:lnTo>
                    <a:pt x="417557" y="24472"/>
                  </a:lnTo>
                  <a:lnTo>
                    <a:pt x="434492" y="59359"/>
                  </a:lnTo>
                  <a:lnTo>
                    <a:pt x="389275" y="59359"/>
                  </a:lnTo>
                  <a:lnTo>
                    <a:pt x="358033" y="89430"/>
                  </a:lnTo>
                  <a:lnTo>
                    <a:pt x="322847" y="107013"/>
                  </a:lnTo>
                  <a:lnTo>
                    <a:pt x="291321" y="115927"/>
                  </a:lnTo>
                  <a:lnTo>
                    <a:pt x="283364" y="117469"/>
                  </a:lnTo>
                  <a:close/>
                </a:path>
                <a:path w="1015364" h="290830">
                  <a:moveTo>
                    <a:pt x="492998" y="111533"/>
                  </a:moveTo>
                  <a:lnTo>
                    <a:pt x="449562" y="98968"/>
                  </a:lnTo>
                  <a:lnTo>
                    <a:pt x="410949" y="78065"/>
                  </a:lnTo>
                  <a:lnTo>
                    <a:pt x="389275" y="59359"/>
                  </a:lnTo>
                  <a:lnTo>
                    <a:pt x="434492" y="59359"/>
                  </a:lnTo>
                  <a:lnTo>
                    <a:pt x="438198" y="63294"/>
                  </a:lnTo>
                  <a:lnTo>
                    <a:pt x="443792" y="68263"/>
                  </a:lnTo>
                  <a:lnTo>
                    <a:pt x="477494" y="87741"/>
                  </a:lnTo>
                  <a:lnTo>
                    <a:pt x="498934" y="95912"/>
                  </a:lnTo>
                  <a:lnTo>
                    <a:pt x="492998" y="111533"/>
                  </a:lnTo>
                  <a:close/>
                </a:path>
                <a:path w="1015364" h="290830">
                  <a:moveTo>
                    <a:pt x="507682" y="149024"/>
                  </a:moveTo>
                  <a:lnTo>
                    <a:pt x="269930" y="149024"/>
                  </a:lnTo>
                  <a:lnTo>
                    <a:pt x="269930" y="130591"/>
                  </a:lnTo>
                  <a:lnTo>
                    <a:pt x="507682" y="130591"/>
                  </a:lnTo>
                  <a:lnTo>
                    <a:pt x="507682" y="149024"/>
                  </a:lnTo>
                  <a:close/>
                </a:path>
                <a:path w="1015364" h="290830">
                  <a:moveTo>
                    <a:pt x="658268" y="290238"/>
                  </a:moveTo>
                  <a:lnTo>
                    <a:pt x="619060" y="286489"/>
                  </a:lnTo>
                  <a:lnTo>
                    <a:pt x="583014" y="271024"/>
                  </a:lnTo>
                  <a:lnTo>
                    <a:pt x="563098" y="236550"/>
                  </a:lnTo>
                  <a:lnTo>
                    <a:pt x="562668" y="229003"/>
                  </a:lnTo>
                  <a:lnTo>
                    <a:pt x="563098" y="221593"/>
                  </a:lnTo>
                  <a:lnTo>
                    <a:pt x="583014" y="187207"/>
                  </a:lnTo>
                  <a:lnTo>
                    <a:pt x="619060" y="171362"/>
                  </a:lnTo>
                  <a:lnTo>
                    <a:pt x="658268" y="167457"/>
                  </a:lnTo>
                  <a:lnTo>
                    <a:pt x="668949" y="167701"/>
                  </a:lnTo>
                  <a:lnTo>
                    <a:pt x="714426" y="176243"/>
                  </a:lnTo>
                  <a:lnTo>
                    <a:pt x="727128" y="182453"/>
                  </a:lnTo>
                  <a:lnTo>
                    <a:pt x="651395" y="182453"/>
                  </a:lnTo>
                  <a:lnTo>
                    <a:pt x="645147" y="183234"/>
                  </a:lnTo>
                  <a:lnTo>
                    <a:pt x="613436" y="212914"/>
                  </a:lnTo>
                  <a:lnTo>
                    <a:pt x="612343" y="220256"/>
                  </a:lnTo>
                  <a:lnTo>
                    <a:pt x="612343" y="229003"/>
                  </a:lnTo>
                  <a:lnTo>
                    <a:pt x="631820" y="269130"/>
                  </a:lnTo>
                  <a:lnTo>
                    <a:pt x="658268" y="274929"/>
                  </a:lnTo>
                  <a:lnTo>
                    <a:pt x="728477" y="274929"/>
                  </a:lnTo>
                  <a:lnTo>
                    <a:pt x="728251" y="275085"/>
                  </a:lnTo>
                  <a:lnTo>
                    <a:pt x="688788" y="288129"/>
                  </a:lnTo>
                  <a:lnTo>
                    <a:pt x="668949" y="290003"/>
                  </a:lnTo>
                  <a:lnTo>
                    <a:pt x="658268" y="290238"/>
                  </a:lnTo>
                  <a:close/>
                </a:path>
                <a:path w="1015364" h="290830">
                  <a:moveTo>
                    <a:pt x="728477" y="274929"/>
                  </a:moveTo>
                  <a:lnTo>
                    <a:pt x="658268" y="274929"/>
                  </a:lnTo>
                  <a:lnTo>
                    <a:pt x="664933" y="274929"/>
                  </a:lnTo>
                  <a:lnTo>
                    <a:pt x="671130" y="274096"/>
                  </a:lnTo>
                  <a:lnTo>
                    <a:pt x="704246" y="244729"/>
                  </a:lnTo>
                  <a:lnTo>
                    <a:pt x="705444" y="237543"/>
                  </a:lnTo>
                  <a:lnTo>
                    <a:pt x="705444" y="220256"/>
                  </a:lnTo>
                  <a:lnTo>
                    <a:pt x="682585" y="186358"/>
                  </a:lnTo>
                  <a:lnTo>
                    <a:pt x="664933" y="182453"/>
                  </a:lnTo>
                  <a:lnTo>
                    <a:pt x="727128" y="182453"/>
                  </a:lnTo>
                  <a:lnTo>
                    <a:pt x="752776" y="214671"/>
                  </a:lnTo>
                  <a:lnTo>
                    <a:pt x="754494" y="229003"/>
                  </a:lnTo>
                  <a:lnTo>
                    <a:pt x="754064" y="236550"/>
                  </a:lnTo>
                  <a:lnTo>
                    <a:pt x="734147" y="271024"/>
                  </a:lnTo>
                  <a:lnTo>
                    <a:pt x="728477" y="274929"/>
                  </a:lnTo>
                  <a:close/>
                </a:path>
                <a:path w="1015364" h="290830">
                  <a:moveTo>
                    <a:pt x="710963" y="162145"/>
                  </a:moveTo>
                  <a:lnTo>
                    <a:pt x="707787" y="161208"/>
                  </a:lnTo>
                  <a:lnTo>
                    <a:pt x="704663" y="157459"/>
                  </a:lnTo>
                  <a:lnTo>
                    <a:pt x="703882" y="154439"/>
                  </a:lnTo>
                  <a:lnTo>
                    <a:pt x="703882" y="88414"/>
                  </a:lnTo>
                  <a:lnTo>
                    <a:pt x="654519" y="88414"/>
                  </a:lnTo>
                  <a:lnTo>
                    <a:pt x="654519" y="70606"/>
                  </a:lnTo>
                  <a:lnTo>
                    <a:pt x="703882" y="70606"/>
                  </a:lnTo>
                  <a:lnTo>
                    <a:pt x="703882" y="26243"/>
                  </a:lnTo>
                  <a:lnTo>
                    <a:pt x="702840" y="22858"/>
                  </a:lnTo>
                  <a:lnTo>
                    <a:pt x="698675" y="19317"/>
                  </a:lnTo>
                  <a:lnTo>
                    <a:pt x="695759" y="18432"/>
                  </a:lnTo>
                  <a:lnTo>
                    <a:pt x="692010" y="18432"/>
                  </a:lnTo>
                  <a:lnTo>
                    <a:pt x="685761" y="18432"/>
                  </a:lnTo>
                  <a:lnTo>
                    <a:pt x="685761" y="6873"/>
                  </a:lnTo>
                  <a:lnTo>
                    <a:pt x="752932" y="6873"/>
                  </a:lnTo>
                  <a:lnTo>
                    <a:pt x="752932" y="162145"/>
                  </a:lnTo>
                  <a:lnTo>
                    <a:pt x="710963" y="162145"/>
                  </a:lnTo>
                  <a:close/>
                </a:path>
                <a:path w="1015364" h="290830">
                  <a:moveTo>
                    <a:pt x="669516" y="34991"/>
                  </a:moveTo>
                  <a:lnTo>
                    <a:pt x="529239" y="34991"/>
                  </a:lnTo>
                  <a:lnTo>
                    <a:pt x="529239" y="17183"/>
                  </a:lnTo>
                  <a:lnTo>
                    <a:pt x="669516" y="17183"/>
                  </a:lnTo>
                  <a:lnTo>
                    <a:pt x="669516" y="34991"/>
                  </a:lnTo>
                  <a:close/>
                </a:path>
                <a:path w="1015364" h="290830">
                  <a:moveTo>
                    <a:pt x="527989" y="161833"/>
                  </a:moveTo>
                  <a:lnTo>
                    <a:pt x="519242" y="146837"/>
                  </a:lnTo>
                  <a:lnTo>
                    <a:pt x="526740" y="143296"/>
                  </a:lnTo>
                  <a:lnTo>
                    <a:pt x="533977" y="138974"/>
                  </a:lnTo>
                  <a:lnTo>
                    <a:pt x="563166" y="109093"/>
                  </a:lnTo>
                  <a:lnTo>
                    <a:pt x="575555" y="71622"/>
                  </a:lnTo>
                  <a:lnTo>
                    <a:pt x="576727" y="34991"/>
                  </a:lnTo>
                  <a:lnTo>
                    <a:pt x="626402" y="34991"/>
                  </a:lnTo>
                  <a:lnTo>
                    <a:pt x="626402" y="52174"/>
                  </a:lnTo>
                  <a:lnTo>
                    <a:pt x="626665" y="61205"/>
                  </a:lnTo>
                  <a:lnTo>
                    <a:pt x="639055" y="102180"/>
                  </a:lnTo>
                  <a:lnTo>
                    <a:pt x="639953" y="103411"/>
                  </a:lnTo>
                  <a:lnTo>
                    <a:pt x="602345" y="103411"/>
                  </a:lnTo>
                  <a:lnTo>
                    <a:pt x="570947" y="139183"/>
                  </a:lnTo>
                  <a:lnTo>
                    <a:pt x="540164" y="157371"/>
                  </a:lnTo>
                  <a:lnTo>
                    <a:pt x="527989" y="161833"/>
                  </a:lnTo>
                  <a:close/>
                </a:path>
                <a:path w="1015364" h="290830">
                  <a:moveTo>
                    <a:pt x="678263" y="152773"/>
                  </a:moveTo>
                  <a:lnTo>
                    <a:pt x="642155" y="138974"/>
                  </a:lnTo>
                  <a:lnTo>
                    <a:pt x="608682" y="111709"/>
                  </a:lnTo>
                  <a:lnTo>
                    <a:pt x="602345" y="103411"/>
                  </a:lnTo>
                  <a:lnTo>
                    <a:pt x="639953" y="103411"/>
                  </a:lnTo>
                  <a:lnTo>
                    <a:pt x="642804" y="107316"/>
                  </a:lnTo>
                  <a:lnTo>
                    <a:pt x="646982" y="112070"/>
                  </a:lnTo>
                  <a:lnTo>
                    <a:pt x="679991" y="134594"/>
                  </a:lnTo>
                  <a:lnTo>
                    <a:pt x="686699" y="137777"/>
                  </a:lnTo>
                  <a:lnTo>
                    <a:pt x="678263" y="152773"/>
                  </a:lnTo>
                  <a:close/>
                </a:path>
                <a:path w="1015364" h="290830">
                  <a:moveTo>
                    <a:pt x="938822" y="255247"/>
                  </a:moveTo>
                  <a:lnTo>
                    <a:pt x="815728" y="255247"/>
                  </a:lnTo>
                  <a:lnTo>
                    <a:pt x="811979" y="253792"/>
                  </a:lnTo>
                  <a:lnTo>
                    <a:pt x="806980" y="247973"/>
                  </a:lnTo>
                  <a:lnTo>
                    <a:pt x="805731" y="244234"/>
                  </a:lnTo>
                  <a:lnTo>
                    <a:pt x="805731" y="144502"/>
                  </a:lnTo>
                  <a:lnTo>
                    <a:pt x="804793" y="141905"/>
                  </a:lnTo>
                  <a:lnTo>
                    <a:pt x="801044" y="138579"/>
                  </a:lnTo>
                  <a:lnTo>
                    <a:pt x="798545" y="137747"/>
                  </a:lnTo>
                  <a:lnTo>
                    <a:pt x="795421" y="137747"/>
                  </a:lnTo>
                  <a:lnTo>
                    <a:pt x="788548" y="137747"/>
                  </a:lnTo>
                  <a:lnTo>
                    <a:pt x="788548" y="125905"/>
                  </a:lnTo>
                  <a:lnTo>
                    <a:pt x="878525" y="125905"/>
                  </a:lnTo>
                  <a:lnTo>
                    <a:pt x="878525" y="32179"/>
                  </a:lnTo>
                  <a:lnTo>
                    <a:pt x="798858" y="32179"/>
                  </a:lnTo>
                  <a:lnTo>
                    <a:pt x="798858" y="14058"/>
                  </a:lnTo>
                  <a:lnTo>
                    <a:pt x="921847" y="14058"/>
                  </a:lnTo>
                  <a:lnTo>
                    <a:pt x="924190" y="14892"/>
                  </a:lnTo>
                  <a:lnTo>
                    <a:pt x="926898" y="18224"/>
                  </a:lnTo>
                  <a:lnTo>
                    <a:pt x="927575" y="21140"/>
                  </a:lnTo>
                  <a:lnTo>
                    <a:pt x="927575" y="143400"/>
                  </a:lnTo>
                  <a:lnTo>
                    <a:pt x="855406" y="143400"/>
                  </a:lnTo>
                  <a:lnTo>
                    <a:pt x="855406" y="236814"/>
                  </a:lnTo>
                  <a:lnTo>
                    <a:pt x="938822" y="236814"/>
                  </a:lnTo>
                  <a:lnTo>
                    <a:pt x="938822" y="255247"/>
                  </a:lnTo>
                  <a:close/>
                </a:path>
                <a:path w="1015364" h="290830">
                  <a:moveTo>
                    <a:pt x="1015052" y="282427"/>
                  </a:moveTo>
                  <a:lnTo>
                    <a:pt x="970978" y="282427"/>
                  </a:lnTo>
                  <a:lnTo>
                    <a:pt x="967564" y="278886"/>
                  </a:lnTo>
                  <a:lnTo>
                    <a:pt x="967564" y="29679"/>
                  </a:lnTo>
                  <a:lnTo>
                    <a:pt x="967148" y="25514"/>
                  </a:lnTo>
                  <a:lnTo>
                    <a:pt x="965898" y="22702"/>
                  </a:lnTo>
                  <a:lnTo>
                    <a:pt x="961732" y="19786"/>
                  </a:lnTo>
                  <a:lnTo>
                    <a:pt x="959025" y="19057"/>
                  </a:lnTo>
                  <a:lnTo>
                    <a:pt x="955692" y="19057"/>
                  </a:lnTo>
                  <a:lnTo>
                    <a:pt x="949444" y="19057"/>
                  </a:lnTo>
                  <a:lnTo>
                    <a:pt x="949444" y="7498"/>
                  </a:lnTo>
                  <a:lnTo>
                    <a:pt x="1015052" y="7498"/>
                  </a:lnTo>
                  <a:lnTo>
                    <a:pt x="1015052" y="2824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309838" y="1283627"/>
            <a:ext cx="851535" cy="241935"/>
            <a:chOff x="8309838" y="1283627"/>
            <a:chExt cx="851535" cy="241935"/>
          </a:xfrm>
        </p:grpSpPr>
        <p:sp>
          <p:nvSpPr>
            <p:cNvPr id="13" name="object 13"/>
            <p:cNvSpPr/>
            <p:nvPr/>
          </p:nvSpPr>
          <p:spPr>
            <a:xfrm>
              <a:off x="8309838" y="1283627"/>
              <a:ext cx="654050" cy="241935"/>
            </a:xfrm>
            <a:custGeom>
              <a:avLst/>
              <a:gdLst/>
              <a:ahLst/>
              <a:cxnLst/>
              <a:rect l="l" t="t" r="r" b="b"/>
              <a:pathLst>
                <a:path w="654050" h="241934">
                  <a:moveTo>
                    <a:pt x="23025" y="112814"/>
                  </a:moveTo>
                  <a:lnTo>
                    <a:pt x="19735" y="111480"/>
                  </a:lnTo>
                  <a:lnTo>
                    <a:pt x="15468" y="106146"/>
                  </a:lnTo>
                  <a:lnTo>
                    <a:pt x="14401" y="103035"/>
                  </a:lnTo>
                  <a:lnTo>
                    <a:pt x="14401" y="21247"/>
                  </a:lnTo>
                  <a:lnTo>
                    <a:pt x="13557" y="18891"/>
                  </a:lnTo>
                  <a:lnTo>
                    <a:pt x="10179" y="16579"/>
                  </a:lnTo>
                  <a:lnTo>
                    <a:pt x="8000" y="16002"/>
                  </a:lnTo>
                  <a:lnTo>
                    <a:pt x="5333" y="16001"/>
                  </a:lnTo>
                  <a:lnTo>
                    <a:pt x="0" y="16001"/>
                  </a:lnTo>
                  <a:lnTo>
                    <a:pt x="0" y="6400"/>
                  </a:lnTo>
                  <a:lnTo>
                    <a:pt x="124282" y="6400"/>
                  </a:lnTo>
                  <a:lnTo>
                    <a:pt x="124282" y="22136"/>
                  </a:lnTo>
                  <a:lnTo>
                    <a:pt x="57073" y="22136"/>
                  </a:lnTo>
                  <a:lnTo>
                    <a:pt x="57073" y="96545"/>
                  </a:lnTo>
                  <a:lnTo>
                    <a:pt x="132816" y="96545"/>
                  </a:lnTo>
                  <a:lnTo>
                    <a:pt x="132816" y="112814"/>
                  </a:lnTo>
                  <a:lnTo>
                    <a:pt x="23025" y="112814"/>
                  </a:lnTo>
                  <a:close/>
                </a:path>
                <a:path w="654050" h="241934">
                  <a:moveTo>
                    <a:pt x="199224" y="122148"/>
                  </a:moveTo>
                  <a:lnTo>
                    <a:pt x="163398" y="122148"/>
                  </a:lnTo>
                  <a:lnTo>
                    <a:pt x="160686" y="121348"/>
                  </a:lnTo>
                  <a:lnTo>
                    <a:pt x="158019" y="118148"/>
                  </a:lnTo>
                  <a:lnTo>
                    <a:pt x="157352" y="115747"/>
                  </a:lnTo>
                  <a:lnTo>
                    <a:pt x="157352" y="16357"/>
                  </a:lnTo>
                  <a:lnTo>
                    <a:pt x="156463" y="13423"/>
                  </a:lnTo>
                  <a:lnTo>
                    <a:pt x="152907" y="10579"/>
                  </a:lnTo>
                  <a:lnTo>
                    <a:pt x="150418" y="9867"/>
                  </a:lnTo>
                  <a:lnTo>
                    <a:pt x="141884" y="9867"/>
                  </a:lnTo>
                  <a:lnTo>
                    <a:pt x="141884" y="0"/>
                  </a:lnTo>
                  <a:lnTo>
                    <a:pt x="199224" y="0"/>
                  </a:lnTo>
                  <a:lnTo>
                    <a:pt x="199224" y="122148"/>
                  </a:lnTo>
                  <a:close/>
                </a:path>
                <a:path w="654050" h="241934">
                  <a:moveTo>
                    <a:pt x="199224" y="171488"/>
                  </a:moveTo>
                  <a:lnTo>
                    <a:pt x="157352" y="171488"/>
                  </a:lnTo>
                  <a:lnTo>
                    <a:pt x="157352" y="147840"/>
                  </a:lnTo>
                  <a:lnTo>
                    <a:pt x="154063" y="144818"/>
                  </a:lnTo>
                  <a:lnTo>
                    <a:pt x="141884" y="144818"/>
                  </a:lnTo>
                  <a:lnTo>
                    <a:pt x="141884" y="135216"/>
                  </a:lnTo>
                  <a:lnTo>
                    <a:pt x="199224" y="135216"/>
                  </a:lnTo>
                  <a:lnTo>
                    <a:pt x="199224" y="171488"/>
                  </a:lnTo>
                  <a:close/>
                </a:path>
                <a:path w="654050" h="241934">
                  <a:moveTo>
                    <a:pt x="199224" y="234162"/>
                  </a:moveTo>
                  <a:lnTo>
                    <a:pt x="44716" y="234162"/>
                  </a:lnTo>
                  <a:lnTo>
                    <a:pt x="41471" y="232829"/>
                  </a:lnTo>
                  <a:lnTo>
                    <a:pt x="37738" y="227495"/>
                  </a:lnTo>
                  <a:lnTo>
                    <a:pt x="36804" y="224294"/>
                  </a:lnTo>
                  <a:lnTo>
                    <a:pt x="36804" y="151574"/>
                  </a:lnTo>
                  <a:lnTo>
                    <a:pt x="36004" y="149218"/>
                  </a:lnTo>
                  <a:lnTo>
                    <a:pt x="32804" y="146551"/>
                  </a:lnTo>
                  <a:lnTo>
                    <a:pt x="30492" y="145884"/>
                  </a:lnTo>
                  <a:lnTo>
                    <a:pt x="22136" y="145884"/>
                  </a:lnTo>
                  <a:lnTo>
                    <a:pt x="22136" y="136283"/>
                  </a:lnTo>
                  <a:lnTo>
                    <a:pt x="79209" y="136283"/>
                  </a:lnTo>
                  <a:lnTo>
                    <a:pt x="79209" y="171488"/>
                  </a:lnTo>
                  <a:lnTo>
                    <a:pt x="199224" y="171488"/>
                  </a:lnTo>
                  <a:lnTo>
                    <a:pt x="199224" y="187223"/>
                  </a:lnTo>
                  <a:lnTo>
                    <a:pt x="79209" y="187223"/>
                  </a:lnTo>
                  <a:lnTo>
                    <a:pt x="79209" y="217893"/>
                  </a:lnTo>
                  <a:lnTo>
                    <a:pt x="199224" y="217893"/>
                  </a:lnTo>
                  <a:lnTo>
                    <a:pt x="199224" y="234162"/>
                  </a:lnTo>
                  <a:close/>
                </a:path>
                <a:path w="654050" h="241934">
                  <a:moveTo>
                    <a:pt x="199224" y="217893"/>
                  </a:moveTo>
                  <a:lnTo>
                    <a:pt x="157352" y="217893"/>
                  </a:lnTo>
                  <a:lnTo>
                    <a:pt x="157352" y="187223"/>
                  </a:lnTo>
                  <a:lnTo>
                    <a:pt x="199224" y="187223"/>
                  </a:lnTo>
                  <a:lnTo>
                    <a:pt x="199224" y="217893"/>
                  </a:lnTo>
                  <a:close/>
                </a:path>
                <a:path w="654050" h="241934">
                  <a:moveTo>
                    <a:pt x="425653" y="235229"/>
                  </a:moveTo>
                  <a:lnTo>
                    <a:pt x="388029" y="235229"/>
                  </a:lnTo>
                  <a:lnTo>
                    <a:pt x="385114" y="232206"/>
                  </a:lnTo>
                  <a:lnTo>
                    <a:pt x="385114" y="114414"/>
                  </a:lnTo>
                  <a:lnTo>
                    <a:pt x="354444" y="114414"/>
                  </a:lnTo>
                  <a:lnTo>
                    <a:pt x="354444" y="98678"/>
                  </a:lnTo>
                  <a:lnTo>
                    <a:pt x="385114" y="98678"/>
                  </a:lnTo>
                  <a:lnTo>
                    <a:pt x="385114" y="19913"/>
                  </a:lnTo>
                  <a:lnTo>
                    <a:pt x="384403" y="16179"/>
                  </a:lnTo>
                  <a:lnTo>
                    <a:pt x="381558" y="11557"/>
                  </a:lnTo>
                  <a:lnTo>
                    <a:pt x="378447" y="10401"/>
                  </a:lnTo>
                  <a:lnTo>
                    <a:pt x="369379" y="10401"/>
                  </a:lnTo>
                  <a:lnTo>
                    <a:pt x="369379" y="0"/>
                  </a:lnTo>
                  <a:lnTo>
                    <a:pt x="425653" y="0"/>
                  </a:lnTo>
                  <a:lnTo>
                    <a:pt x="425653" y="235229"/>
                  </a:lnTo>
                  <a:close/>
                </a:path>
                <a:path w="654050" h="241934">
                  <a:moveTo>
                    <a:pt x="360578" y="211759"/>
                  </a:moveTo>
                  <a:lnTo>
                    <a:pt x="252831" y="211759"/>
                  </a:lnTo>
                  <a:lnTo>
                    <a:pt x="249631" y="210517"/>
                  </a:lnTo>
                  <a:lnTo>
                    <a:pt x="245363" y="205550"/>
                  </a:lnTo>
                  <a:lnTo>
                    <a:pt x="244297" y="202358"/>
                  </a:lnTo>
                  <a:lnTo>
                    <a:pt x="244297" y="117221"/>
                  </a:lnTo>
                  <a:lnTo>
                    <a:pt x="243497" y="115004"/>
                  </a:lnTo>
                  <a:lnTo>
                    <a:pt x="240296" y="112165"/>
                  </a:lnTo>
                  <a:lnTo>
                    <a:pt x="238163" y="111455"/>
                  </a:lnTo>
                  <a:lnTo>
                    <a:pt x="235496" y="111455"/>
                  </a:lnTo>
                  <a:lnTo>
                    <a:pt x="229628" y="111455"/>
                  </a:lnTo>
                  <a:lnTo>
                    <a:pt x="229628" y="101345"/>
                  </a:lnTo>
                  <a:lnTo>
                    <a:pt x="306438" y="101345"/>
                  </a:lnTo>
                  <a:lnTo>
                    <a:pt x="306438" y="21335"/>
                  </a:lnTo>
                  <a:lnTo>
                    <a:pt x="238429" y="21335"/>
                  </a:lnTo>
                  <a:lnTo>
                    <a:pt x="238429" y="5867"/>
                  </a:lnTo>
                  <a:lnTo>
                    <a:pt x="343420" y="5867"/>
                  </a:lnTo>
                  <a:lnTo>
                    <a:pt x="345420" y="6578"/>
                  </a:lnTo>
                  <a:lnTo>
                    <a:pt x="347732" y="9423"/>
                  </a:lnTo>
                  <a:lnTo>
                    <a:pt x="348227" y="11557"/>
                  </a:lnTo>
                  <a:lnTo>
                    <a:pt x="348310" y="116281"/>
                  </a:lnTo>
                  <a:lnTo>
                    <a:pt x="286702" y="116281"/>
                  </a:lnTo>
                  <a:lnTo>
                    <a:pt x="286702" y="196024"/>
                  </a:lnTo>
                  <a:lnTo>
                    <a:pt x="360578" y="196024"/>
                  </a:lnTo>
                  <a:lnTo>
                    <a:pt x="360578" y="211759"/>
                  </a:lnTo>
                  <a:close/>
                </a:path>
                <a:path w="654050" h="241934">
                  <a:moveTo>
                    <a:pt x="571804" y="241630"/>
                  </a:moveTo>
                  <a:lnTo>
                    <a:pt x="531074" y="236621"/>
                  </a:lnTo>
                  <a:lnTo>
                    <a:pt x="492150" y="205936"/>
                  </a:lnTo>
                  <a:lnTo>
                    <a:pt x="490194" y="198246"/>
                  </a:lnTo>
                  <a:lnTo>
                    <a:pt x="490194" y="180644"/>
                  </a:lnTo>
                  <a:lnTo>
                    <a:pt x="518206" y="147026"/>
                  </a:lnTo>
                  <a:lnTo>
                    <a:pt x="562811" y="137025"/>
                  </a:lnTo>
                  <a:lnTo>
                    <a:pt x="571804" y="136817"/>
                  </a:lnTo>
                  <a:lnTo>
                    <a:pt x="580922" y="137025"/>
                  </a:lnTo>
                  <a:lnTo>
                    <a:pt x="619744" y="144318"/>
                  </a:lnTo>
                  <a:lnTo>
                    <a:pt x="630586" y="149618"/>
                  </a:lnTo>
                  <a:lnTo>
                    <a:pt x="565937" y="149618"/>
                  </a:lnTo>
                  <a:lnTo>
                    <a:pt x="560603" y="150287"/>
                  </a:lnTo>
                  <a:lnTo>
                    <a:pt x="532599" y="181997"/>
                  </a:lnTo>
                  <a:lnTo>
                    <a:pt x="532599" y="196805"/>
                  </a:lnTo>
                  <a:lnTo>
                    <a:pt x="560603" y="228115"/>
                  </a:lnTo>
                  <a:lnTo>
                    <a:pt x="565937" y="228828"/>
                  </a:lnTo>
                  <a:lnTo>
                    <a:pt x="631300" y="228828"/>
                  </a:lnTo>
                  <a:lnTo>
                    <a:pt x="625928" y="231753"/>
                  </a:lnTo>
                  <a:lnTo>
                    <a:pt x="580922" y="241430"/>
                  </a:lnTo>
                  <a:lnTo>
                    <a:pt x="571804" y="241630"/>
                  </a:lnTo>
                  <a:close/>
                </a:path>
                <a:path w="654050" h="241934">
                  <a:moveTo>
                    <a:pt x="631300" y="228828"/>
                  </a:moveTo>
                  <a:lnTo>
                    <a:pt x="577494" y="228828"/>
                  </a:lnTo>
                  <a:lnTo>
                    <a:pt x="582783" y="228115"/>
                  </a:lnTo>
                  <a:lnTo>
                    <a:pt x="592562" y="225262"/>
                  </a:lnTo>
                  <a:lnTo>
                    <a:pt x="612076" y="196805"/>
                  </a:lnTo>
                  <a:lnTo>
                    <a:pt x="612076" y="181997"/>
                  </a:lnTo>
                  <a:lnTo>
                    <a:pt x="582783" y="150287"/>
                  </a:lnTo>
                  <a:lnTo>
                    <a:pt x="577494" y="149618"/>
                  </a:lnTo>
                  <a:lnTo>
                    <a:pt x="630586" y="149618"/>
                  </a:lnTo>
                  <a:lnTo>
                    <a:pt x="653948" y="180644"/>
                  </a:lnTo>
                  <a:lnTo>
                    <a:pt x="653948" y="198246"/>
                  </a:lnTo>
                  <a:lnTo>
                    <a:pt x="651992" y="205936"/>
                  </a:lnTo>
                  <a:lnTo>
                    <a:pt x="644169" y="218916"/>
                  </a:lnTo>
                  <a:lnTo>
                    <a:pt x="638657" y="224339"/>
                  </a:lnTo>
                  <a:lnTo>
                    <a:pt x="631545" y="228695"/>
                  </a:lnTo>
                  <a:lnTo>
                    <a:pt x="631300" y="228828"/>
                  </a:lnTo>
                  <a:close/>
                </a:path>
                <a:path w="654050" h="241934">
                  <a:moveTo>
                    <a:pt x="478193" y="114681"/>
                  </a:moveTo>
                  <a:lnTo>
                    <a:pt x="474948" y="113391"/>
                  </a:lnTo>
                  <a:lnTo>
                    <a:pt x="470503" y="108235"/>
                  </a:lnTo>
                  <a:lnTo>
                    <a:pt x="469392" y="105168"/>
                  </a:lnTo>
                  <a:lnTo>
                    <a:pt x="469392" y="24003"/>
                  </a:lnTo>
                  <a:lnTo>
                    <a:pt x="469036" y="20447"/>
                  </a:lnTo>
                  <a:lnTo>
                    <a:pt x="468102" y="18046"/>
                  </a:lnTo>
                  <a:lnTo>
                    <a:pt x="465080" y="15557"/>
                  </a:lnTo>
                  <a:lnTo>
                    <a:pt x="462991" y="14935"/>
                  </a:lnTo>
                  <a:lnTo>
                    <a:pt x="460324" y="14935"/>
                  </a:lnTo>
                  <a:lnTo>
                    <a:pt x="454990" y="14935"/>
                  </a:lnTo>
                  <a:lnTo>
                    <a:pt x="454990" y="5600"/>
                  </a:lnTo>
                  <a:lnTo>
                    <a:pt x="512330" y="5600"/>
                  </a:lnTo>
                  <a:lnTo>
                    <a:pt x="512330" y="99212"/>
                  </a:lnTo>
                  <a:lnTo>
                    <a:pt x="587273" y="99212"/>
                  </a:lnTo>
                  <a:lnTo>
                    <a:pt x="587273" y="114680"/>
                  </a:lnTo>
                  <a:lnTo>
                    <a:pt x="478193" y="114681"/>
                  </a:lnTo>
                  <a:close/>
                </a:path>
                <a:path w="654050" h="241934">
                  <a:moveTo>
                    <a:pt x="616788" y="130149"/>
                  </a:moveTo>
                  <a:lnTo>
                    <a:pt x="614076" y="129349"/>
                  </a:lnTo>
                  <a:lnTo>
                    <a:pt x="611409" y="126149"/>
                  </a:lnTo>
                  <a:lnTo>
                    <a:pt x="610742" y="123570"/>
                  </a:lnTo>
                  <a:lnTo>
                    <a:pt x="610742" y="16357"/>
                  </a:lnTo>
                  <a:lnTo>
                    <a:pt x="609853" y="13423"/>
                  </a:lnTo>
                  <a:lnTo>
                    <a:pt x="606297" y="10579"/>
                  </a:lnTo>
                  <a:lnTo>
                    <a:pt x="603808" y="9867"/>
                  </a:lnTo>
                  <a:lnTo>
                    <a:pt x="595274" y="9867"/>
                  </a:lnTo>
                  <a:lnTo>
                    <a:pt x="595274" y="0"/>
                  </a:lnTo>
                  <a:lnTo>
                    <a:pt x="652614" y="0"/>
                  </a:lnTo>
                  <a:lnTo>
                    <a:pt x="652614" y="130149"/>
                  </a:lnTo>
                  <a:lnTo>
                    <a:pt x="616788" y="13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7171" y="1316778"/>
              <a:ext cx="163762" cy="19580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64891" y="1280159"/>
            <a:ext cx="1101471" cy="24509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48448" y="1595798"/>
            <a:ext cx="2862959" cy="21360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0996" y="3635959"/>
            <a:ext cx="4328235" cy="5592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4719" y="4338470"/>
            <a:ext cx="3309686" cy="56285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300004" y="2569921"/>
            <a:ext cx="851535" cy="241935"/>
            <a:chOff x="4300004" y="2569921"/>
            <a:chExt cx="851535" cy="241935"/>
          </a:xfrm>
        </p:grpSpPr>
        <p:sp>
          <p:nvSpPr>
            <p:cNvPr id="5" name="object 5"/>
            <p:cNvSpPr/>
            <p:nvPr/>
          </p:nvSpPr>
          <p:spPr>
            <a:xfrm>
              <a:off x="4300004" y="2569921"/>
              <a:ext cx="654050" cy="241935"/>
            </a:xfrm>
            <a:custGeom>
              <a:avLst/>
              <a:gdLst/>
              <a:ahLst/>
              <a:cxnLst/>
              <a:rect l="l" t="t" r="r" b="b"/>
              <a:pathLst>
                <a:path w="654050" h="241935">
                  <a:moveTo>
                    <a:pt x="23025" y="112814"/>
                  </a:moveTo>
                  <a:lnTo>
                    <a:pt x="19735" y="111480"/>
                  </a:lnTo>
                  <a:lnTo>
                    <a:pt x="15468" y="106146"/>
                  </a:lnTo>
                  <a:lnTo>
                    <a:pt x="14401" y="103035"/>
                  </a:lnTo>
                  <a:lnTo>
                    <a:pt x="14401" y="21247"/>
                  </a:lnTo>
                  <a:lnTo>
                    <a:pt x="13557" y="18891"/>
                  </a:lnTo>
                  <a:lnTo>
                    <a:pt x="10179" y="16579"/>
                  </a:lnTo>
                  <a:lnTo>
                    <a:pt x="8000" y="16002"/>
                  </a:lnTo>
                  <a:lnTo>
                    <a:pt x="5333" y="16001"/>
                  </a:lnTo>
                  <a:lnTo>
                    <a:pt x="0" y="16001"/>
                  </a:lnTo>
                  <a:lnTo>
                    <a:pt x="0" y="6400"/>
                  </a:lnTo>
                  <a:lnTo>
                    <a:pt x="124282" y="6400"/>
                  </a:lnTo>
                  <a:lnTo>
                    <a:pt x="124282" y="22136"/>
                  </a:lnTo>
                  <a:lnTo>
                    <a:pt x="57073" y="22136"/>
                  </a:lnTo>
                  <a:lnTo>
                    <a:pt x="57073" y="96545"/>
                  </a:lnTo>
                  <a:lnTo>
                    <a:pt x="132816" y="96545"/>
                  </a:lnTo>
                  <a:lnTo>
                    <a:pt x="132816" y="112814"/>
                  </a:lnTo>
                  <a:lnTo>
                    <a:pt x="23025" y="112814"/>
                  </a:lnTo>
                  <a:close/>
                </a:path>
                <a:path w="654050" h="241935">
                  <a:moveTo>
                    <a:pt x="199224" y="122148"/>
                  </a:moveTo>
                  <a:lnTo>
                    <a:pt x="163398" y="122148"/>
                  </a:lnTo>
                  <a:lnTo>
                    <a:pt x="160686" y="121348"/>
                  </a:lnTo>
                  <a:lnTo>
                    <a:pt x="158019" y="118148"/>
                  </a:lnTo>
                  <a:lnTo>
                    <a:pt x="157352" y="115747"/>
                  </a:lnTo>
                  <a:lnTo>
                    <a:pt x="157352" y="16357"/>
                  </a:lnTo>
                  <a:lnTo>
                    <a:pt x="156463" y="13423"/>
                  </a:lnTo>
                  <a:lnTo>
                    <a:pt x="152907" y="10579"/>
                  </a:lnTo>
                  <a:lnTo>
                    <a:pt x="150418" y="9867"/>
                  </a:lnTo>
                  <a:lnTo>
                    <a:pt x="141884" y="9867"/>
                  </a:lnTo>
                  <a:lnTo>
                    <a:pt x="141884" y="0"/>
                  </a:lnTo>
                  <a:lnTo>
                    <a:pt x="199224" y="0"/>
                  </a:lnTo>
                  <a:lnTo>
                    <a:pt x="199224" y="122148"/>
                  </a:lnTo>
                  <a:close/>
                </a:path>
                <a:path w="654050" h="241935">
                  <a:moveTo>
                    <a:pt x="199224" y="171488"/>
                  </a:moveTo>
                  <a:lnTo>
                    <a:pt x="157352" y="171488"/>
                  </a:lnTo>
                  <a:lnTo>
                    <a:pt x="157352" y="147840"/>
                  </a:lnTo>
                  <a:lnTo>
                    <a:pt x="154063" y="144818"/>
                  </a:lnTo>
                  <a:lnTo>
                    <a:pt x="141884" y="144818"/>
                  </a:lnTo>
                  <a:lnTo>
                    <a:pt x="141884" y="135216"/>
                  </a:lnTo>
                  <a:lnTo>
                    <a:pt x="199224" y="135216"/>
                  </a:lnTo>
                  <a:lnTo>
                    <a:pt x="199224" y="171488"/>
                  </a:lnTo>
                  <a:close/>
                </a:path>
                <a:path w="654050" h="241935">
                  <a:moveTo>
                    <a:pt x="199224" y="234162"/>
                  </a:moveTo>
                  <a:lnTo>
                    <a:pt x="44716" y="234162"/>
                  </a:lnTo>
                  <a:lnTo>
                    <a:pt x="41471" y="232829"/>
                  </a:lnTo>
                  <a:lnTo>
                    <a:pt x="37738" y="227495"/>
                  </a:lnTo>
                  <a:lnTo>
                    <a:pt x="36804" y="224294"/>
                  </a:lnTo>
                  <a:lnTo>
                    <a:pt x="36804" y="151574"/>
                  </a:lnTo>
                  <a:lnTo>
                    <a:pt x="36004" y="149218"/>
                  </a:lnTo>
                  <a:lnTo>
                    <a:pt x="32804" y="146551"/>
                  </a:lnTo>
                  <a:lnTo>
                    <a:pt x="30492" y="145884"/>
                  </a:lnTo>
                  <a:lnTo>
                    <a:pt x="22136" y="145884"/>
                  </a:lnTo>
                  <a:lnTo>
                    <a:pt x="22136" y="136283"/>
                  </a:lnTo>
                  <a:lnTo>
                    <a:pt x="79209" y="136283"/>
                  </a:lnTo>
                  <a:lnTo>
                    <a:pt x="79209" y="171488"/>
                  </a:lnTo>
                  <a:lnTo>
                    <a:pt x="199224" y="171488"/>
                  </a:lnTo>
                  <a:lnTo>
                    <a:pt x="199224" y="187223"/>
                  </a:lnTo>
                  <a:lnTo>
                    <a:pt x="79209" y="187223"/>
                  </a:lnTo>
                  <a:lnTo>
                    <a:pt x="79209" y="217893"/>
                  </a:lnTo>
                  <a:lnTo>
                    <a:pt x="199224" y="217893"/>
                  </a:lnTo>
                  <a:lnTo>
                    <a:pt x="199224" y="234162"/>
                  </a:lnTo>
                  <a:close/>
                </a:path>
                <a:path w="654050" h="241935">
                  <a:moveTo>
                    <a:pt x="199224" y="217893"/>
                  </a:moveTo>
                  <a:lnTo>
                    <a:pt x="157352" y="217893"/>
                  </a:lnTo>
                  <a:lnTo>
                    <a:pt x="157352" y="187223"/>
                  </a:lnTo>
                  <a:lnTo>
                    <a:pt x="199224" y="187223"/>
                  </a:lnTo>
                  <a:lnTo>
                    <a:pt x="199224" y="217893"/>
                  </a:lnTo>
                  <a:close/>
                </a:path>
                <a:path w="654050" h="241935">
                  <a:moveTo>
                    <a:pt x="425653" y="235229"/>
                  </a:moveTo>
                  <a:lnTo>
                    <a:pt x="388029" y="235229"/>
                  </a:lnTo>
                  <a:lnTo>
                    <a:pt x="385114" y="232206"/>
                  </a:lnTo>
                  <a:lnTo>
                    <a:pt x="385114" y="114414"/>
                  </a:lnTo>
                  <a:lnTo>
                    <a:pt x="354444" y="114414"/>
                  </a:lnTo>
                  <a:lnTo>
                    <a:pt x="354444" y="98678"/>
                  </a:lnTo>
                  <a:lnTo>
                    <a:pt x="385114" y="98678"/>
                  </a:lnTo>
                  <a:lnTo>
                    <a:pt x="385114" y="19913"/>
                  </a:lnTo>
                  <a:lnTo>
                    <a:pt x="384403" y="16179"/>
                  </a:lnTo>
                  <a:lnTo>
                    <a:pt x="381558" y="11557"/>
                  </a:lnTo>
                  <a:lnTo>
                    <a:pt x="378447" y="10401"/>
                  </a:lnTo>
                  <a:lnTo>
                    <a:pt x="369379" y="10401"/>
                  </a:lnTo>
                  <a:lnTo>
                    <a:pt x="369379" y="0"/>
                  </a:lnTo>
                  <a:lnTo>
                    <a:pt x="425653" y="0"/>
                  </a:lnTo>
                  <a:lnTo>
                    <a:pt x="425653" y="235229"/>
                  </a:lnTo>
                  <a:close/>
                </a:path>
                <a:path w="654050" h="241935">
                  <a:moveTo>
                    <a:pt x="360578" y="211759"/>
                  </a:moveTo>
                  <a:lnTo>
                    <a:pt x="252831" y="211759"/>
                  </a:lnTo>
                  <a:lnTo>
                    <a:pt x="249631" y="210517"/>
                  </a:lnTo>
                  <a:lnTo>
                    <a:pt x="245363" y="205550"/>
                  </a:lnTo>
                  <a:lnTo>
                    <a:pt x="244297" y="202358"/>
                  </a:lnTo>
                  <a:lnTo>
                    <a:pt x="244297" y="117221"/>
                  </a:lnTo>
                  <a:lnTo>
                    <a:pt x="243497" y="115004"/>
                  </a:lnTo>
                  <a:lnTo>
                    <a:pt x="240296" y="112165"/>
                  </a:lnTo>
                  <a:lnTo>
                    <a:pt x="238163" y="111455"/>
                  </a:lnTo>
                  <a:lnTo>
                    <a:pt x="235496" y="111455"/>
                  </a:lnTo>
                  <a:lnTo>
                    <a:pt x="229628" y="111455"/>
                  </a:lnTo>
                  <a:lnTo>
                    <a:pt x="229628" y="101345"/>
                  </a:lnTo>
                  <a:lnTo>
                    <a:pt x="306438" y="101345"/>
                  </a:lnTo>
                  <a:lnTo>
                    <a:pt x="306438" y="21335"/>
                  </a:lnTo>
                  <a:lnTo>
                    <a:pt x="238429" y="21335"/>
                  </a:lnTo>
                  <a:lnTo>
                    <a:pt x="238429" y="5867"/>
                  </a:lnTo>
                  <a:lnTo>
                    <a:pt x="343420" y="5867"/>
                  </a:lnTo>
                  <a:lnTo>
                    <a:pt x="345420" y="6578"/>
                  </a:lnTo>
                  <a:lnTo>
                    <a:pt x="347732" y="9423"/>
                  </a:lnTo>
                  <a:lnTo>
                    <a:pt x="348227" y="11557"/>
                  </a:lnTo>
                  <a:lnTo>
                    <a:pt x="348310" y="116281"/>
                  </a:lnTo>
                  <a:lnTo>
                    <a:pt x="286702" y="116281"/>
                  </a:lnTo>
                  <a:lnTo>
                    <a:pt x="286702" y="196024"/>
                  </a:lnTo>
                  <a:lnTo>
                    <a:pt x="360578" y="196024"/>
                  </a:lnTo>
                  <a:lnTo>
                    <a:pt x="360578" y="211759"/>
                  </a:lnTo>
                  <a:close/>
                </a:path>
                <a:path w="654050" h="241935">
                  <a:moveTo>
                    <a:pt x="571804" y="241630"/>
                  </a:moveTo>
                  <a:lnTo>
                    <a:pt x="531074" y="236621"/>
                  </a:lnTo>
                  <a:lnTo>
                    <a:pt x="492150" y="205936"/>
                  </a:lnTo>
                  <a:lnTo>
                    <a:pt x="490194" y="198246"/>
                  </a:lnTo>
                  <a:lnTo>
                    <a:pt x="490194" y="180644"/>
                  </a:lnTo>
                  <a:lnTo>
                    <a:pt x="518206" y="147026"/>
                  </a:lnTo>
                  <a:lnTo>
                    <a:pt x="562811" y="137025"/>
                  </a:lnTo>
                  <a:lnTo>
                    <a:pt x="571804" y="136817"/>
                  </a:lnTo>
                  <a:lnTo>
                    <a:pt x="580922" y="137025"/>
                  </a:lnTo>
                  <a:lnTo>
                    <a:pt x="619744" y="144318"/>
                  </a:lnTo>
                  <a:lnTo>
                    <a:pt x="630586" y="149618"/>
                  </a:lnTo>
                  <a:lnTo>
                    <a:pt x="565937" y="149618"/>
                  </a:lnTo>
                  <a:lnTo>
                    <a:pt x="560603" y="150287"/>
                  </a:lnTo>
                  <a:lnTo>
                    <a:pt x="532599" y="181997"/>
                  </a:lnTo>
                  <a:lnTo>
                    <a:pt x="532599" y="196805"/>
                  </a:lnTo>
                  <a:lnTo>
                    <a:pt x="560603" y="228115"/>
                  </a:lnTo>
                  <a:lnTo>
                    <a:pt x="565937" y="228828"/>
                  </a:lnTo>
                  <a:lnTo>
                    <a:pt x="631300" y="228828"/>
                  </a:lnTo>
                  <a:lnTo>
                    <a:pt x="625928" y="231753"/>
                  </a:lnTo>
                  <a:lnTo>
                    <a:pt x="580922" y="241430"/>
                  </a:lnTo>
                  <a:lnTo>
                    <a:pt x="571804" y="241630"/>
                  </a:lnTo>
                  <a:close/>
                </a:path>
                <a:path w="654050" h="241935">
                  <a:moveTo>
                    <a:pt x="631300" y="228828"/>
                  </a:moveTo>
                  <a:lnTo>
                    <a:pt x="577494" y="228828"/>
                  </a:lnTo>
                  <a:lnTo>
                    <a:pt x="582783" y="228115"/>
                  </a:lnTo>
                  <a:lnTo>
                    <a:pt x="592562" y="225262"/>
                  </a:lnTo>
                  <a:lnTo>
                    <a:pt x="612076" y="196805"/>
                  </a:lnTo>
                  <a:lnTo>
                    <a:pt x="612076" y="181997"/>
                  </a:lnTo>
                  <a:lnTo>
                    <a:pt x="582783" y="150287"/>
                  </a:lnTo>
                  <a:lnTo>
                    <a:pt x="577494" y="149618"/>
                  </a:lnTo>
                  <a:lnTo>
                    <a:pt x="630586" y="149618"/>
                  </a:lnTo>
                  <a:lnTo>
                    <a:pt x="653948" y="180644"/>
                  </a:lnTo>
                  <a:lnTo>
                    <a:pt x="653948" y="198246"/>
                  </a:lnTo>
                  <a:lnTo>
                    <a:pt x="651992" y="205936"/>
                  </a:lnTo>
                  <a:lnTo>
                    <a:pt x="644169" y="218916"/>
                  </a:lnTo>
                  <a:lnTo>
                    <a:pt x="638657" y="224339"/>
                  </a:lnTo>
                  <a:lnTo>
                    <a:pt x="631545" y="228695"/>
                  </a:lnTo>
                  <a:lnTo>
                    <a:pt x="631300" y="228828"/>
                  </a:lnTo>
                  <a:close/>
                </a:path>
                <a:path w="654050" h="241935">
                  <a:moveTo>
                    <a:pt x="478193" y="114681"/>
                  </a:moveTo>
                  <a:lnTo>
                    <a:pt x="474948" y="113391"/>
                  </a:lnTo>
                  <a:lnTo>
                    <a:pt x="470503" y="108235"/>
                  </a:lnTo>
                  <a:lnTo>
                    <a:pt x="469392" y="105168"/>
                  </a:lnTo>
                  <a:lnTo>
                    <a:pt x="469392" y="24003"/>
                  </a:lnTo>
                  <a:lnTo>
                    <a:pt x="469036" y="20447"/>
                  </a:lnTo>
                  <a:lnTo>
                    <a:pt x="468102" y="18046"/>
                  </a:lnTo>
                  <a:lnTo>
                    <a:pt x="465080" y="15557"/>
                  </a:lnTo>
                  <a:lnTo>
                    <a:pt x="462991" y="14935"/>
                  </a:lnTo>
                  <a:lnTo>
                    <a:pt x="460324" y="14935"/>
                  </a:lnTo>
                  <a:lnTo>
                    <a:pt x="454990" y="14935"/>
                  </a:lnTo>
                  <a:lnTo>
                    <a:pt x="454990" y="5600"/>
                  </a:lnTo>
                  <a:lnTo>
                    <a:pt x="512330" y="5600"/>
                  </a:lnTo>
                  <a:lnTo>
                    <a:pt x="512330" y="99212"/>
                  </a:lnTo>
                  <a:lnTo>
                    <a:pt x="587273" y="99212"/>
                  </a:lnTo>
                  <a:lnTo>
                    <a:pt x="587273" y="114680"/>
                  </a:lnTo>
                  <a:lnTo>
                    <a:pt x="478193" y="114681"/>
                  </a:lnTo>
                  <a:close/>
                </a:path>
                <a:path w="654050" h="241935">
                  <a:moveTo>
                    <a:pt x="616788" y="130149"/>
                  </a:moveTo>
                  <a:lnTo>
                    <a:pt x="614076" y="129349"/>
                  </a:lnTo>
                  <a:lnTo>
                    <a:pt x="611409" y="126149"/>
                  </a:lnTo>
                  <a:lnTo>
                    <a:pt x="610742" y="123570"/>
                  </a:lnTo>
                  <a:lnTo>
                    <a:pt x="610742" y="16357"/>
                  </a:lnTo>
                  <a:lnTo>
                    <a:pt x="609853" y="13423"/>
                  </a:lnTo>
                  <a:lnTo>
                    <a:pt x="606297" y="10579"/>
                  </a:lnTo>
                  <a:lnTo>
                    <a:pt x="603808" y="9867"/>
                  </a:lnTo>
                  <a:lnTo>
                    <a:pt x="595274" y="9867"/>
                  </a:lnTo>
                  <a:lnTo>
                    <a:pt x="595274" y="0"/>
                  </a:lnTo>
                  <a:lnTo>
                    <a:pt x="652614" y="0"/>
                  </a:lnTo>
                  <a:lnTo>
                    <a:pt x="652614" y="130149"/>
                  </a:lnTo>
                  <a:lnTo>
                    <a:pt x="616788" y="13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7649" y="2603074"/>
              <a:ext cx="163762" cy="195803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55056" y="2566454"/>
            <a:ext cx="1101470" cy="24509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168806" y="2873406"/>
            <a:ext cx="2356485" cy="474345"/>
            <a:chOff x="4168806" y="2873406"/>
            <a:chExt cx="2356485" cy="474345"/>
          </a:xfrm>
        </p:grpSpPr>
        <p:sp>
          <p:nvSpPr>
            <p:cNvPr id="9" name="object 9"/>
            <p:cNvSpPr/>
            <p:nvPr/>
          </p:nvSpPr>
          <p:spPr>
            <a:xfrm>
              <a:off x="4171188" y="2875788"/>
              <a:ext cx="2352040" cy="469900"/>
            </a:xfrm>
            <a:custGeom>
              <a:avLst/>
              <a:gdLst/>
              <a:ahLst/>
              <a:cxnLst/>
              <a:rect l="l" t="t" r="r" b="b"/>
              <a:pathLst>
                <a:path w="2352040" h="469900">
                  <a:moveTo>
                    <a:pt x="0" y="0"/>
                  </a:moveTo>
                  <a:lnTo>
                    <a:pt x="2351531" y="0"/>
                  </a:lnTo>
                  <a:lnTo>
                    <a:pt x="2351531" y="469391"/>
                  </a:lnTo>
                  <a:lnTo>
                    <a:pt x="0" y="469391"/>
                  </a:lnTo>
                  <a:lnTo>
                    <a:pt x="0" y="0"/>
                  </a:lnTo>
                  <a:close/>
                </a:path>
              </a:pathLst>
            </a:custGeom>
            <a:ln w="4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35583" y="2932741"/>
              <a:ext cx="2004060" cy="354965"/>
            </a:xfrm>
            <a:custGeom>
              <a:avLst/>
              <a:gdLst/>
              <a:ahLst/>
              <a:cxnLst/>
              <a:rect l="l" t="t" r="r" b="b"/>
              <a:pathLst>
                <a:path w="2004060" h="354964">
                  <a:moveTo>
                    <a:pt x="195596" y="315839"/>
                  </a:moveTo>
                  <a:lnTo>
                    <a:pt x="34870" y="315839"/>
                  </a:lnTo>
                  <a:lnTo>
                    <a:pt x="29994" y="313969"/>
                  </a:lnTo>
                  <a:lnTo>
                    <a:pt x="23313" y="306487"/>
                  </a:lnTo>
                  <a:lnTo>
                    <a:pt x="21643" y="301677"/>
                  </a:lnTo>
                  <a:lnTo>
                    <a:pt x="21643" y="36340"/>
                  </a:lnTo>
                  <a:lnTo>
                    <a:pt x="20508" y="32131"/>
                  </a:lnTo>
                  <a:lnTo>
                    <a:pt x="15965" y="27589"/>
                  </a:lnTo>
                  <a:lnTo>
                    <a:pt x="12558" y="26453"/>
                  </a:lnTo>
                  <a:lnTo>
                    <a:pt x="8016" y="26453"/>
                  </a:lnTo>
                  <a:lnTo>
                    <a:pt x="0" y="26453"/>
                  </a:lnTo>
                  <a:lnTo>
                    <a:pt x="0" y="12425"/>
                  </a:lnTo>
                  <a:lnTo>
                    <a:pt x="182369" y="12425"/>
                  </a:lnTo>
                  <a:lnTo>
                    <a:pt x="182369" y="35672"/>
                  </a:lnTo>
                  <a:lnTo>
                    <a:pt x="85773" y="35672"/>
                  </a:lnTo>
                  <a:lnTo>
                    <a:pt x="85773" y="292592"/>
                  </a:lnTo>
                  <a:lnTo>
                    <a:pt x="195596" y="292592"/>
                  </a:lnTo>
                  <a:lnTo>
                    <a:pt x="195596" y="315839"/>
                  </a:lnTo>
                  <a:close/>
                </a:path>
                <a:path w="2004060" h="354964">
                  <a:moveTo>
                    <a:pt x="284977" y="354718"/>
                  </a:moveTo>
                  <a:lnTo>
                    <a:pt x="233209" y="354718"/>
                  </a:lnTo>
                  <a:lnTo>
                    <a:pt x="230024" y="353516"/>
                  </a:lnTo>
                  <a:lnTo>
                    <a:pt x="225247" y="348706"/>
                  </a:lnTo>
                  <a:lnTo>
                    <a:pt x="224053" y="345366"/>
                  </a:lnTo>
                  <a:lnTo>
                    <a:pt x="224053" y="30461"/>
                  </a:lnTo>
                  <a:lnTo>
                    <a:pt x="223519" y="25117"/>
                  </a:lnTo>
                  <a:lnTo>
                    <a:pt x="221983" y="21510"/>
                  </a:lnTo>
                  <a:lnTo>
                    <a:pt x="216906" y="17769"/>
                  </a:lnTo>
                  <a:lnTo>
                    <a:pt x="213499" y="16834"/>
                  </a:lnTo>
                  <a:lnTo>
                    <a:pt x="209223" y="16834"/>
                  </a:lnTo>
                  <a:lnTo>
                    <a:pt x="199203" y="16834"/>
                  </a:lnTo>
                  <a:lnTo>
                    <a:pt x="199203" y="2004"/>
                  </a:lnTo>
                  <a:lnTo>
                    <a:pt x="284977" y="2004"/>
                  </a:lnTo>
                  <a:lnTo>
                    <a:pt x="284977" y="153510"/>
                  </a:lnTo>
                  <a:lnTo>
                    <a:pt x="327062" y="153510"/>
                  </a:lnTo>
                  <a:lnTo>
                    <a:pt x="327062" y="175956"/>
                  </a:lnTo>
                  <a:lnTo>
                    <a:pt x="284977" y="175956"/>
                  </a:lnTo>
                  <a:lnTo>
                    <a:pt x="284977" y="354718"/>
                  </a:lnTo>
                  <a:close/>
                </a:path>
                <a:path w="2004060" h="354964">
                  <a:moveTo>
                    <a:pt x="496606" y="142288"/>
                  </a:moveTo>
                  <a:lnTo>
                    <a:pt x="457263" y="140146"/>
                  </a:lnTo>
                  <a:lnTo>
                    <a:pt x="412936" y="130176"/>
                  </a:lnTo>
                  <a:lnTo>
                    <a:pt x="376562" y="104411"/>
                  </a:lnTo>
                  <a:lnTo>
                    <a:pt x="366742" y="71745"/>
                  </a:lnTo>
                  <a:lnTo>
                    <a:pt x="367356" y="62288"/>
                  </a:lnTo>
                  <a:lnTo>
                    <a:pt x="388286" y="25802"/>
                  </a:lnTo>
                  <a:lnTo>
                    <a:pt x="422856" y="8767"/>
                  </a:lnTo>
                  <a:lnTo>
                    <a:pt x="469901" y="951"/>
                  </a:lnTo>
                  <a:lnTo>
                    <a:pt x="496606" y="0"/>
                  </a:lnTo>
                  <a:lnTo>
                    <a:pt x="510383" y="237"/>
                  </a:lnTo>
                  <a:lnTo>
                    <a:pt x="548711" y="3807"/>
                  </a:lnTo>
                  <a:lnTo>
                    <a:pt x="590396" y="16032"/>
                  </a:lnTo>
                  <a:lnTo>
                    <a:pt x="603045" y="23647"/>
                  </a:lnTo>
                  <a:lnTo>
                    <a:pt x="496606" y="23647"/>
                  </a:lnTo>
                  <a:lnTo>
                    <a:pt x="480185" y="24386"/>
                  </a:lnTo>
                  <a:lnTo>
                    <a:pt x="438575" y="42172"/>
                  </a:lnTo>
                  <a:lnTo>
                    <a:pt x="429670" y="71745"/>
                  </a:lnTo>
                  <a:lnTo>
                    <a:pt x="430659" y="82993"/>
                  </a:lnTo>
                  <a:lnTo>
                    <a:pt x="466194" y="116135"/>
                  </a:lnTo>
                  <a:lnTo>
                    <a:pt x="496606" y="119041"/>
                  </a:lnTo>
                  <a:lnTo>
                    <a:pt x="602571" y="119041"/>
                  </a:lnTo>
                  <a:lnTo>
                    <a:pt x="598725" y="121734"/>
                  </a:lnTo>
                  <a:lnTo>
                    <a:pt x="560335" y="136288"/>
                  </a:lnTo>
                  <a:lnTo>
                    <a:pt x="510383" y="142050"/>
                  </a:lnTo>
                  <a:lnTo>
                    <a:pt x="496606" y="142288"/>
                  </a:lnTo>
                  <a:close/>
                </a:path>
                <a:path w="2004060" h="354964">
                  <a:moveTo>
                    <a:pt x="602571" y="119041"/>
                  </a:moveTo>
                  <a:lnTo>
                    <a:pt x="496606" y="119041"/>
                  </a:lnTo>
                  <a:lnTo>
                    <a:pt x="513377" y="118314"/>
                  </a:lnTo>
                  <a:lnTo>
                    <a:pt x="527618" y="116135"/>
                  </a:lnTo>
                  <a:lnTo>
                    <a:pt x="560385" y="92687"/>
                  </a:lnTo>
                  <a:lnTo>
                    <a:pt x="564343" y="71745"/>
                  </a:lnTo>
                  <a:lnTo>
                    <a:pt x="563353" y="60309"/>
                  </a:lnTo>
                  <a:lnTo>
                    <a:pt x="539330" y="30298"/>
                  </a:lnTo>
                  <a:lnTo>
                    <a:pt x="496606" y="23647"/>
                  </a:lnTo>
                  <a:lnTo>
                    <a:pt x="603045" y="23647"/>
                  </a:lnTo>
                  <a:lnTo>
                    <a:pt x="627057" y="62288"/>
                  </a:lnTo>
                  <a:lnTo>
                    <a:pt x="627671" y="71745"/>
                  </a:lnTo>
                  <a:lnTo>
                    <a:pt x="627057" y="81001"/>
                  </a:lnTo>
                  <a:lnTo>
                    <a:pt x="606077" y="116586"/>
                  </a:lnTo>
                  <a:lnTo>
                    <a:pt x="602571" y="119041"/>
                  </a:lnTo>
                  <a:close/>
                </a:path>
                <a:path w="2004060" h="354964">
                  <a:moveTo>
                    <a:pt x="624064" y="353516"/>
                  </a:moveTo>
                  <a:lnTo>
                    <a:pt x="391860" y="353516"/>
                  </a:lnTo>
                  <a:lnTo>
                    <a:pt x="387652" y="351645"/>
                  </a:lnTo>
                  <a:lnTo>
                    <a:pt x="383109" y="344163"/>
                  </a:lnTo>
                  <a:lnTo>
                    <a:pt x="381973" y="339754"/>
                  </a:lnTo>
                  <a:lnTo>
                    <a:pt x="381973" y="255317"/>
                  </a:lnTo>
                  <a:lnTo>
                    <a:pt x="380704" y="250975"/>
                  </a:lnTo>
                  <a:lnTo>
                    <a:pt x="375627" y="246432"/>
                  </a:lnTo>
                  <a:lnTo>
                    <a:pt x="372220" y="245296"/>
                  </a:lnTo>
                  <a:lnTo>
                    <a:pt x="358726" y="245296"/>
                  </a:lnTo>
                  <a:lnTo>
                    <a:pt x="358726" y="231669"/>
                  </a:lnTo>
                  <a:lnTo>
                    <a:pt x="624064" y="231669"/>
                  </a:lnTo>
                  <a:lnTo>
                    <a:pt x="624064" y="251709"/>
                  </a:lnTo>
                  <a:lnTo>
                    <a:pt x="445702" y="251709"/>
                  </a:lnTo>
                  <a:lnTo>
                    <a:pt x="445702" y="333074"/>
                  </a:lnTo>
                  <a:lnTo>
                    <a:pt x="624064" y="333074"/>
                  </a:lnTo>
                  <a:lnTo>
                    <a:pt x="624064" y="353516"/>
                  </a:lnTo>
                  <a:close/>
                </a:path>
                <a:path w="2004060" h="354964">
                  <a:moveTo>
                    <a:pt x="624064" y="333074"/>
                  </a:moveTo>
                  <a:lnTo>
                    <a:pt x="559934" y="333074"/>
                  </a:lnTo>
                  <a:lnTo>
                    <a:pt x="559934" y="251709"/>
                  </a:lnTo>
                  <a:lnTo>
                    <a:pt x="624064" y="251709"/>
                  </a:lnTo>
                  <a:lnTo>
                    <a:pt x="624064" y="333074"/>
                  </a:lnTo>
                  <a:close/>
                </a:path>
                <a:path w="2004060" h="354964">
                  <a:moveTo>
                    <a:pt x="650117" y="195195"/>
                  </a:moveTo>
                  <a:lnTo>
                    <a:pt x="345099" y="195195"/>
                  </a:lnTo>
                  <a:lnTo>
                    <a:pt x="345099" y="172749"/>
                  </a:lnTo>
                  <a:lnTo>
                    <a:pt x="650117" y="172749"/>
                  </a:lnTo>
                  <a:lnTo>
                    <a:pt x="650117" y="195195"/>
                  </a:lnTo>
                  <a:close/>
                </a:path>
                <a:path w="2004060" h="354964">
                  <a:moveTo>
                    <a:pt x="956738" y="354718"/>
                  </a:moveTo>
                  <a:lnTo>
                    <a:pt x="904231" y="354718"/>
                  </a:lnTo>
                  <a:lnTo>
                    <a:pt x="901025" y="353516"/>
                  </a:lnTo>
                  <a:lnTo>
                    <a:pt x="896215" y="348706"/>
                  </a:lnTo>
                  <a:lnTo>
                    <a:pt x="895013" y="345366"/>
                  </a:lnTo>
                  <a:lnTo>
                    <a:pt x="894986" y="30194"/>
                  </a:lnTo>
                  <a:lnTo>
                    <a:pt x="894478" y="25117"/>
                  </a:lnTo>
                  <a:lnTo>
                    <a:pt x="892875" y="21510"/>
                  </a:lnTo>
                  <a:lnTo>
                    <a:pt x="887531" y="17769"/>
                  </a:lnTo>
                  <a:lnTo>
                    <a:pt x="884191" y="16834"/>
                  </a:lnTo>
                  <a:lnTo>
                    <a:pt x="880183" y="16834"/>
                  </a:lnTo>
                  <a:lnTo>
                    <a:pt x="872567" y="16834"/>
                  </a:lnTo>
                  <a:lnTo>
                    <a:pt x="872567" y="2004"/>
                  </a:lnTo>
                  <a:lnTo>
                    <a:pt x="956738" y="2004"/>
                  </a:lnTo>
                  <a:lnTo>
                    <a:pt x="956738" y="354718"/>
                  </a:lnTo>
                  <a:close/>
                </a:path>
                <a:path w="2004060" h="354964">
                  <a:moveTo>
                    <a:pt x="670157" y="326260"/>
                  </a:moveTo>
                  <a:lnTo>
                    <a:pt x="659736" y="309827"/>
                  </a:lnTo>
                  <a:lnTo>
                    <a:pt x="672274" y="298617"/>
                  </a:lnTo>
                  <a:lnTo>
                    <a:pt x="683434" y="287031"/>
                  </a:lnTo>
                  <a:lnTo>
                    <a:pt x="708861" y="250094"/>
                  </a:lnTo>
                  <a:lnTo>
                    <a:pt x="724868" y="210827"/>
                  </a:lnTo>
                  <a:lnTo>
                    <a:pt x="733323" y="169756"/>
                  </a:lnTo>
                  <a:lnTo>
                    <a:pt x="736191" y="127408"/>
                  </a:lnTo>
                  <a:lnTo>
                    <a:pt x="736692" y="34469"/>
                  </a:lnTo>
                  <a:lnTo>
                    <a:pt x="735289" y="30194"/>
                  </a:lnTo>
                  <a:lnTo>
                    <a:pt x="729678" y="25919"/>
                  </a:lnTo>
                  <a:lnTo>
                    <a:pt x="726004" y="24850"/>
                  </a:lnTo>
                  <a:lnTo>
                    <a:pt x="721461" y="24850"/>
                  </a:lnTo>
                  <a:lnTo>
                    <a:pt x="714647" y="24850"/>
                  </a:lnTo>
                  <a:lnTo>
                    <a:pt x="714647" y="10421"/>
                  </a:lnTo>
                  <a:lnTo>
                    <a:pt x="802024" y="10421"/>
                  </a:lnTo>
                  <a:lnTo>
                    <a:pt x="802150" y="100954"/>
                  </a:lnTo>
                  <a:lnTo>
                    <a:pt x="802525" y="118840"/>
                  </a:lnTo>
                  <a:lnTo>
                    <a:pt x="805381" y="167238"/>
                  </a:lnTo>
                  <a:lnTo>
                    <a:pt x="813648" y="209624"/>
                  </a:lnTo>
                  <a:lnTo>
                    <a:pt x="814308" y="211628"/>
                  </a:lnTo>
                  <a:lnTo>
                    <a:pt x="769959" y="211628"/>
                  </a:lnTo>
                  <a:lnTo>
                    <a:pt x="753326" y="247300"/>
                  </a:lnTo>
                  <a:lnTo>
                    <a:pt x="728441" y="281207"/>
                  </a:lnTo>
                  <a:lnTo>
                    <a:pt x="699416" y="309026"/>
                  </a:lnTo>
                  <a:lnTo>
                    <a:pt x="677247" y="323229"/>
                  </a:lnTo>
                  <a:lnTo>
                    <a:pt x="670157" y="326260"/>
                  </a:lnTo>
                  <a:close/>
                </a:path>
                <a:path w="2004060" h="354964">
                  <a:moveTo>
                    <a:pt x="864952" y="320248"/>
                  </a:moveTo>
                  <a:lnTo>
                    <a:pt x="830056" y="294333"/>
                  </a:lnTo>
                  <a:lnTo>
                    <a:pt x="803490" y="266840"/>
                  </a:lnTo>
                  <a:lnTo>
                    <a:pt x="781458" y="235677"/>
                  </a:lnTo>
                  <a:lnTo>
                    <a:pt x="769959" y="211628"/>
                  </a:lnTo>
                  <a:lnTo>
                    <a:pt x="814308" y="211628"/>
                  </a:lnTo>
                  <a:lnTo>
                    <a:pt x="817932" y="222626"/>
                  </a:lnTo>
                  <a:lnTo>
                    <a:pt x="823167" y="235176"/>
                  </a:lnTo>
                  <a:lnTo>
                    <a:pt x="844811" y="270247"/>
                  </a:lnTo>
                  <a:lnTo>
                    <a:pt x="878179" y="303013"/>
                  </a:lnTo>
                  <a:lnTo>
                    <a:pt x="864952" y="320248"/>
                  </a:lnTo>
                  <a:close/>
                </a:path>
                <a:path w="2004060" h="354964">
                  <a:moveTo>
                    <a:pt x="1247460" y="255317"/>
                  </a:moveTo>
                  <a:lnTo>
                    <a:pt x="1243452" y="254047"/>
                  </a:lnTo>
                  <a:lnTo>
                    <a:pt x="1239177" y="248971"/>
                  </a:lnTo>
                  <a:lnTo>
                    <a:pt x="1238108" y="245163"/>
                  </a:lnTo>
                  <a:lnTo>
                    <a:pt x="1238108" y="26186"/>
                  </a:lnTo>
                  <a:lnTo>
                    <a:pt x="1236772" y="21777"/>
                  </a:lnTo>
                  <a:lnTo>
                    <a:pt x="1231428" y="17502"/>
                  </a:lnTo>
                  <a:lnTo>
                    <a:pt x="1227820" y="16433"/>
                  </a:lnTo>
                  <a:lnTo>
                    <a:pt x="1215662" y="16433"/>
                  </a:lnTo>
                  <a:lnTo>
                    <a:pt x="1215662" y="1603"/>
                  </a:lnTo>
                  <a:lnTo>
                    <a:pt x="1301436" y="1603"/>
                  </a:lnTo>
                  <a:lnTo>
                    <a:pt x="1301436" y="111425"/>
                  </a:lnTo>
                  <a:lnTo>
                    <a:pt x="1343121" y="111425"/>
                  </a:lnTo>
                  <a:lnTo>
                    <a:pt x="1343121" y="131466"/>
                  </a:lnTo>
                  <a:lnTo>
                    <a:pt x="1301436" y="131466"/>
                  </a:lnTo>
                  <a:lnTo>
                    <a:pt x="1301436" y="255317"/>
                  </a:lnTo>
                  <a:lnTo>
                    <a:pt x="1247460" y="255317"/>
                  </a:lnTo>
                  <a:close/>
                </a:path>
                <a:path w="2004060" h="354964">
                  <a:moveTo>
                    <a:pt x="1019665" y="212430"/>
                  </a:moveTo>
                  <a:lnTo>
                    <a:pt x="1013252" y="198802"/>
                  </a:lnTo>
                  <a:lnTo>
                    <a:pt x="1026504" y="195408"/>
                  </a:lnTo>
                  <a:lnTo>
                    <a:pt x="1039004" y="191237"/>
                  </a:lnTo>
                  <a:lnTo>
                    <a:pt x="1081340" y="167088"/>
                  </a:lnTo>
                  <a:lnTo>
                    <a:pt x="1110499" y="132869"/>
                  </a:lnTo>
                  <a:lnTo>
                    <a:pt x="1125580" y="90783"/>
                  </a:lnTo>
                  <a:lnTo>
                    <a:pt x="1127484" y="67737"/>
                  </a:lnTo>
                  <a:lnTo>
                    <a:pt x="1127484" y="34069"/>
                  </a:lnTo>
                  <a:lnTo>
                    <a:pt x="1024475" y="34069"/>
                  </a:lnTo>
                  <a:lnTo>
                    <a:pt x="1024475" y="14028"/>
                  </a:lnTo>
                  <a:lnTo>
                    <a:pt x="1180925" y="14028"/>
                  </a:lnTo>
                  <a:lnTo>
                    <a:pt x="1184065" y="15097"/>
                  </a:lnTo>
                  <a:lnTo>
                    <a:pt x="1187539" y="19372"/>
                  </a:lnTo>
                  <a:lnTo>
                    <a:pt x="1188407" y="22979"/>
                  </a:lnTo>
                  <a:lnTo>
                    <a:pt x="1188342" y="67737"/>
                  </a:lnTo>
                  <a:lnTo>
                    <a:pt x="1180854" y="110912"/>
                  </a:lnTo>
                  <a:lnTo>
                    <a:pt x="1159148" y="147749"/>
                  </a:lnTo>
                  <a:lnTo>
                    <a:pt x="1126507" y="176707"/>
                  </a:lnTo>
                  <a:lnTo>
                    <a:pt x="1084797" y="197600"/>
                  </a:lnTo>
                  <a:lnTo>
                    <a:pt x="1036662" y="210150"/>
                  </a:lnTo>
                  <a:lnTo>
                    <a:pt x="1019665" y="212430"/>
                  </a:lnTo>
                  <a:close/>
                </a:path>
                <a:path w="2004060" h="354964">
                  <a:moveTo>
                    <a:pt x="1307448" y="353516"/>
                  </a:moveTo>
                  <a:lnTo>
                    <a:pt x="1073641" y="353516"/>
                  </a:lnTo>
                  <a:lnTo>
                    <a:pt x="1069232" y="351645"/>
                  </a:lnTo>
                  <a:lnTo>
                    <a:pt x="1065491" y="344163"/>
                  </a:lnTo>
                  <a:lnTo>
                    <a:pt x="1064556" y="339754"/>
                  </a:lnTo>
                  <a:lnTo>
                    <a:pt x="1064556" y="255985"/>
                  </a:lnTo>
                  <a:lnTo>
                    <a:pt x="1063220" y="251709"/>
                  </a:lnTo>
                  <a:lnTo>
                    <a:pt x="1057876" y="246900"/>
                  </a:lnTo>
                  <a:lnTo>
                    <a:pt x="1054001" y="245697"/>
                  </a:lnTo>
                  <a:lnTo>
                    <a:pt x="1041710" y="245697"/>
                  </a:lnTo>
                  <a:lnTo>
                    <a:pt x="1041710" y="232070"/>
                  </a:lnTo>
                  <a:lnTo>
                    <a:pt x="1131492" y="232070"/>
                  </a:lnTo>
                  <a:lnTo>
                    <a:pt x="1131492" y="333074"/>
                  </a:lnTo>
                  <a:lnTo>
                    <a:pt x="1307448" y="333074"/>
                  </a:lnTo>
                  <a:lnTo>
                    <a:pt x="1307448" y="353516"/>
                  </a:lnTo>
                  <a:close/>
                </a:path>
                <a:path w="2004060" h="354964">
                  <a:moveTo>
                    <a:pt x="1453745" y="202009"/>
                  </a:moveTo>
                  <a:lnTo>
                    <a:pt x="1414666" y="195997"/>
                  </a:lnTo>
                  <a:lnTo>
                    <a:pt x="1378943" y="171572"/>
                  </a:lnTo>
                  <a:lnTo>
                    <a:pt x="1360456" y="128360"/>
                  </a:lnTo>
                  <a:lnTo>
                    <a:pt x="1358752" y="105814"/>
                  </a:lnTo>
                  <a:lnTo>
                    <a:pt x="1359178" y="94178"/>
                  </a:lnTo>
                  <a:lnTo>
                    <a:pt x="1369324" y="55387"/>
                  </a:lnTo>
                  <a:lnTo>
                    <a:pt x="1398483" y="23898"/>
                  </a:lnTo>
                  <a:lnTo>
                    <a:pt x="1443186" y="10796"/>
                  </a:lnTo>
                  <a:lnTo>
                    <a:pt x="1453745" y="10421"/>
                  </a:lnTo>
                  <a:lnTo>
                    <a:pt x="1473898" y="11899"/>
                  </a:lnTo>
                  <a:lnTo>
                    <a:pt x="1491872" y="16333"/>
                  </a:lnTo>
                  <a:lnTo>
                    <a:pt x="1507666" y="23723"/>
                  </a:lnTo>
                  <a:lnTo>
                    <a:pt x="1520754" y="33668"/>
                  </a:lnTo>
                  <a:lnTo>
                    <a:pt x="1446797" y="33668"/>
                  </a:lnTo>
                  <a:lnTo>
                    <a:pt x="1441186" y="34937"/>
                  </a:lnTo>
                  <a:lnTo>
                    <a:pt x="1421880" y="72346"/>
                  </a:lnTo>
                  <a:lnTo>
                    <a:pt x="1420565" y="96357"/>
                  </a:lnTo>
                  <a:lnTo>
                    <a:pt x="1420624" y="117462"/>
                  </a:lnTo>
                  <a:lnTo>
                    <a:pt x="1424485" y="156784"/>
                  </a:lnTo>
                  <a:lnTo>
                    <a:pt x="1446797" y="178762"/>
                  </a:lnTo>
                  <a:lnTo>
                    <a:pt x="1520244" y="178762"/>
                  </a:lnTo>
                  <a:lnTo>
                    <a:pt x="1507666" y="188481"/>
                  </a:lnTo>
                  <a:lnTo>
                    <a:pt x="1491872" y="195997"/>
                  </a:lnTo>
                  <a:lnTo>
                    <a:pt x="1473898" y="200506"/>
                  </a:lnTo>
                  <a:lnTo>
                    <a:pt x="1453745" y="202009"/>
                  </a:lnTo>
                  <a:close/>
                </a:path>
                <a:path w="2004060" h="354964">
                  <a:moveTo>
                    <a:pt x="1520244" y="178762"/>
                  </a:moveTo>
                  <a:lnTo>
                    <a:pt x="1460425" y="178762"/>
                  </a:lnTo>
                  <a:lnTo>
                    <a:pt x="1465969" y="177492"/>
                  </a:lnTo>
                  <a:lnTo>
                    <a:pt x="1474787" y="172415"/>
                  </a:lnTo>
                  <a:lnTo>
                    <a:pt x="1486624" y="132493"/>
                  </a:lnTo>
                  <a:lnTo>
                    <a:pt x="1487325" y="96357"/>
                  </a:lnTo>
                  <a:lnTo>
                    <a:pt x="1487062" y="87627"/>
                  </a:lnTo>
                  <a:lnTo>
                    <a:pt x="1478261" y="44156"/>
                  </a:lnTo>
                  <a:lnTo>
                    <a:pt x="1460425" y="33668"/>
                  </a:lnTo>
                  <a:lnTo>
                    <a:pt x="1520754" y="33668"/>
                  </a:lnTo>
                  <a:lnTo>
                    <a:pt x="1544768" y="83318"/>
                  </a:lnTo>
                  <a:lnTo>
                    <a:pt x="1546332" y="105814"/>
                  </a:lnTo>
                  <a:lnTo>
                    <a:pt x="1544767" y="128360"/>
                  </a:lnTo>
                  <a:lnTo>
                    <a:pt x="1540070" y="147899"/>
                  </a:lnTo>
                  <a:lnTo>
                    <a:pt x="1532241" y="164433"/>
                  </a:lnTo>
                  <a:lnTo>
                    <a:pt x="1521282" y="177960"/>
                  </a:lnTo>
                  <a:lnTo>
                    <a:pt x="1520244" y="178762"/>
                  </a:lnTo>
                  <a:close/>
                </a:path>
                <a:path w="2004060" h="354964">
                  <a:moveTo>
                    <a:pt x="1588150" y="255317"/>
                  </a:moveTo>
                  <a:lnTo>
                    <a:pt x="1584142" y="254047"/>
                  </a:lnTo>
                  <a:lnTo>
                    <a:pt x="1579867" y="248971"/>
                  </a:lnTo>
                  <a:lnTo>
                    <a:pt x="1578798" y="245163"/>
                  </a:lnTo>
                  <a:lnTo>
                    <a:pt x="1578798" y="26186"/>
                  </a:lnTo>
                  <a:lnTo>
                    <a:pt x="1577462" y="21777"/>
                  </a:lnTo>
                  <a:lnTo>
                    <a:pt x="1572118" y="17502"/>
                  </a:lnTo>
                  <a:lnTo>
                    <a:pt x="1568511" y="16433"/>
                  </a:lnTo>
                  <a:lnTo>
                    <a:pt x="1556353" y="16433"/>
                  </a:lnTo>
                  <a:lnTo>
                    <a:pt x="1556353" y="1603"/>
                  </a:lnTo>
                  <a:lnTo>
                    <a:pt x="1642126" y="1603"/>
                  </a:lnTo>
                  <a:lnTo>
                    <a:pt x="1642126" y="111425"/>
                  </a:lnTo>
                  <a:lnTo>
                    <a:pt x="1683811" y="111425"/>
                  </a:lnTo>
                  <a:lnTo>
                    <a:pt x="1683811" y="131466"/>
                  </a:lnTo>
                  <a:lnTo>
                    <a:pt x="1642126" y="131466"/>
                  </a:lnTo>
                  <a:lnTo>
                    <a:pt x="1642126" y="255317"/>
                  </a:lnTo>
                  <a:lnTo>
                    <a:pt x="1588150" y="255317"/>
                  </a:lnTo>
                  <a:close/>
                </a:path>
                <a:path w="2004060" h="354964">
                  <a:moveTo>
                    <a:pt x="1648139" y="353516"/>
                  </a:moveTo>
                  <a:lnTo>
                    <a:pt x="1414332" y="353516"/>
                  </a:lnTo>
                  <a:lnTo>
                    <a:pt x="1409923" y="351645"/>
                  </a:lnTo>
                  <a:lnTo>
                    <a:pt x="1406182" y="344163"/>
                  </a:lnTo>
                  <a:lnTo>
                    <a:pt x="1405247" y="339754"/>
                  </a:lnTo>
                  <a:lnTo>
                    <a:pt x="1405247" y="255985"/>
                  </a:lnTo>
                  <a:lnTo>
                    <a:pt x="1403910" y="251709"/>
                  </a:lnTo>
                  <a:lnTo>
                    <a:pt x="1398566" y="246900"/>
                  </a:lnTo>
                  <a:lnTo>
                    <a:pt x="1394692" y="245697"/>
                  </a:lnTo>
                  <a:lnTo>
                    <a:pt x="1382400" y="245697"/>
                  </a:lnTo>
                  <a:lnTo>
                    <a:pt x="1382400" y="232070"/>
                  </a:lnTo>
                  <a:lnTo>
                    <a:pt x="1472182" y="232070"/>
                  </a:lnTo>
                  <a:lnTo>
                    <a:pt x="1472182" y="333074"/>
                  </a:lnTo>
                  <a:lnTo>
                    <a:pt x="1648139" y="333074"/>
                  </a:lnTo>
                  <a:lnTo>
                    <a:pt x="1648139" y="353516"/>
                  </a:lnTo>
                  <a:close/>
                </a:path>
                <a:path w="2004060" h="354964">
                  <a:moveTo>
                    <a:pt x="1923897" y="353516"/>
                  </a:moveTo>
                  <a:lnTo>
                    <a:pt x="1876735" y="353516"/>
                  </a:lnTo>
                  <a:lnTo>
                    <a:pt x="1873796" y="352313"/>
                  </a:lnTo>
                  <a:lnTo>
                    <a:pt x="1870589" y="347503"/>
                  </a:lnTo>
                  <a:lnTo>
                    <a:pt x="1869788" y="345099"/>
                  </a:lnTo>
                  <a:lnTo>
                    <a:pt x="1869756" y="26453"/>
                  </a:lnTo>
                  <a:lnTo>
                    <a:pt x="1869253" y="22178"/>
                  </a:lnTo>
                  <a:lnTo>
                    <a:pt x="1867115" y="16299"/>
                  </a:lnTo>
                  <a:lnTo>
                    <a:pt x="1863642" y="14830"/>
                  </a:lnTo>
                  <a:lnTo>
                    <a:pt x="1852953" y="14830"/>
                  </a:lnTo>
                  <a:lnTo>
                    <a:pt x="1852953" y="0"/>
                  </a:lnTo>
                  <a:lnTo>
                    <a:pt x="1923897" y="0"/>
                  </a:lnTo>
                  <a:lnTo>
                    <a:pt x="1923897" y="141887"/>
                  </a:lnTo>
                  <a:lnTo>
                    <a:pt x="2004060" y="141887"/>
                  </a:lnTo>
                  <a:lnTo>
                    <a:pt x="2004060" y="161126"/>
                  </a:lnTo>
                  <a:lnTo>
                    <a:pt x="1923897" y="161126"/>
                  </a:lnTo>
                  <a:lnTo>
                    <a:pt x="1923897" y="353516"/>
                  </a:lnTo>
                  <a:close/>
                </a:path>
                <a:path w="2004060" h="354964">
                  <a:moveTo>
                    <a:pt x="2004060" y="141887"/>
                  </a:moveTo>
                  <a:lnTo>
                    <a:pt x="1949950" y="141887"/>
                  </a:lnTo>
                  <a:lnTo>
                    <a:pt x="1949946" y="26453"/>
                  </a:lnTo>
                  <a:lnTo>
                    <a:pt x="1949416" y="21865"/>
                  </a:lnTo>
                  <a:lnTo>
                    <a:pt x="1947278" y="16237"/>
                  </a:lnTo>
                  <a:lnTo>
                    <a:pt x="1943804" y="14830"/>
                  </a:lnTo>
                  <a:lnTo>
                    <a:pt x="1933116" y="14830"/>
                  </a:lnTo>
                  <a:lnTo>
                    <a:pt x="1933116" y="0"/>
                  </a:lnTo>
                  <a:lnTo>
                    <a:pt x="2004060" y="0"/>
                  </a:lnTo>
                  <a:lnTo>
                    <a:pt x="2004060" y="141887"/>
                  </a:lnTo>
                  <a:close/>
                </a:path>
                <a:path w="2004060" h="354964">
                  <a:moveTo>
                    <a:pt x="1853354" y="315839"/>
                  </a:moveTo>
                  <a:lnTo>
                    <a:pt x="1728702" y="315839"/>
                  </a:lnTo>
                  <a:lnTo>
                    <a:pt x="1723825" y="313969"/>
                  </a:lnTo>
                  <a:lnTo>
                    <a:pt x="1717145" y="306487"/>
                  </a:lnTo>
                  <a:lnTo>
                    <a:pt x="1715475" y="301677"/>
                  </a:lnTo>
                  <a:lnTo>
                    <a:pt x="1715475" y="36340"/>
                  </a:lnTo>
                  <a:lnTo>
                    <a:pt x="1714606" y="32131"/>
                  </a:lnTo>
                  <a:lnTo>
                    <a:pt x="1711133" y="27589"/>
                  </a:lnTo>
                  <a:lnTo>
                    <a:pt x="1707993" y="26453"/>
                  </a:lnTo>
                  <a:lnTo>
                    <a:pt x="1703451" y="26453"/>
                  </a:lnTo>
                  <a:lnTo>
                    <a:pt x="1695434" y="26453"/>
                  </a:lnTo>
                  <a:lnTo>
                    <a:pt x="1695434" y="12425"/>
                  </a:lnTo>
                  <a:lnTo>
                    <a:pt x="1780006" y="12425"/>
                  </a:lnTo>
                  <a:lnTo>
                    <a:pt x="1780006" y="292592"/>
                  </a:lnTo>
                  <a:lnTo>
                    <a:pt x="1853354" y="292592"/>
                  </a:lnTo>
                  <a:lnTo>
                    <a:pt x="1853354" y="315839"/>
                  </a:lnTo>
                  <a:close/>
                </a:path>
                <a:path w="2004060" h="354964">
                  <a:moveTo>
                    <a:pt x="2004060" y="353516"/>
                  </a:moveTo>
                  <a:lnTo>
                    <a:pt x="1957833" y="353516"/>
                  </a:lnTo>
                  <a:lnTo>
                    <a:pt x="1954960" y="352514"/>
                  </a:lnTo>
                  <a:lnTo>
                    <a:pt x="1950952" y="348506"/>
                  </a:lnTo>
                  <a:lnTo>
                    <a:pt x="1949950" y="345900"/>
                  </a:lnTo>
                  <a:lnTo>
                    <a:pt x="1949950" y="161126"/>
                  </a:lnTo>
                  <a:lnTo>
                    <a:pt x="2004060" y="161126"/>
                  </a:lnTo>
                  <a:lnTo>
                    <a:pt x="2004060" y="353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205" y="859040"/>
            <a:ext cx="2094928" cy="2472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3" y="1323936"/>
            <a:ext cx="2242936" cy="51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1175" y="250032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247" y="2482176"/>
            <a:ext cx="5182736" cy="3033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2581" y="3014540"/>
            <a:ext cx="219006" cy="10809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22187" y="2928312"/>
            <a:ext cx="2391410" cy="300990"/>
          </a:xfrm>
          <a:custGeom>
            <a:avLst/>
            <a:gdLst/>
            <a:ahLst/>
            <a:cxnLst/>
            <a:rect l="l" t="t" r="r" b="b"/>
            <a:pathLst>
              <a:path w="2391410" h="300989">
                <a:moveTo>
                  <a:pt x="40927" y="215569"/>
                </a:moveTo>
                <a:lnTo>
                  <a:pt x="0" y="215569"/>
                </a:lnTo>
                <a:lnTo>
                  <a:pt x="0" y="29367"/>
                </a:lnTo>
                <a:lnTo>
                  <a:pt x="132466" y="29367"/>
                </a:lnTo>
                <a:lnTo>
                  <a:pt x="132466" y="56235"/>
                </a:lnTo>
                <a:lnTo>
                  <a:pt x="30929" y="56235"/>
                </a:lnTo>
                <a:lnTo>
                  <a:pt x="30929" y="188701"/>
                </a:lnTo>
                <a:lnTo>
                  <a:pt x="159356" y="188701"/>
                </a:lnTo>
                <a:lnTo>
                  <a:pt x="162145" y="206509"/>
                </a:lnTo>
                <a:lnTo>
                  <a:pt x="119647" y="212338"/>
                </a:lnTo>
                <a:lnTo>
                  <a:pt x="74473" y="215062"/>
                </a:lnTo>
                <a:lnTo>
                  <a:pt x="58061" y="215442"/>
                </a:lnTo>
                <a:lnTo>
                  <a:pt x="40927" y="215569"/>
                </a:lnTo>
                <a:close/>
              </a:path>
              <a:path w="2391410" h="300989">
                <a:moveTo>
                  <a:pt x="159356" y="188701"/>
                </a:moveTo>
                <a:lnTo>
                  <a:pt x="47487" y="188701"/>
                </a:lnTo>
                <a:lnTo>
                  <a:pt x="62552" y="188574"/>
                </a:lnTo>
                <a:lnTo>
                  <a:pt x="77128" y="188194"/>
                </a:lnTo>
                <a:lnTo>
                  <a:pt x="118163" y="185528"/>
                </a:lnTo>
                <a:lnTo>
                  <a:pt x="158084" y="180578"/>
                </a:lnTo>
                <a:lnTo>
                  <a:pt x="159356" y="188701"/>
                </a:lnTo>
                <a:close/>
              </a:path>
              <a:path w="2391410" h="300989">
                <a:moveTo>
                  <a:pt x="401772" y="28430"/>
                </a:moveTo>
                <a:lnTo>
                  <a:pt x="370842" y="28430"/>
                </a:lnTo>
                <a:lnTo>
                  <a:pt x="370842" y="0"/>
                </a:lnTo>
                <a:lnTo>
                  <a:pt x="401772" y="0"/>
                </a:lnTo>
                <a:lnTo>
                  <a:pt x="401772" y="28430"/>
                </a:lnTo>
                <a:close/>
              </a:path>
              <a:path w="2391410" h="300989">
                <a:moveTo>
                  <a:pt x="211195" y="291487"/>
                </a:moveTo>
                <a:lnTo>
                  <a:pt x="180266" y="291487"/>
                </a:lnTo>
                <a:lnTo>
                  <a:pt x="180266" y="3436"/>
                </a:lnTo>
                <a:lnTo>
                  <a:pt x="211195" y="3436"/>
                </a:lnTo>
                <a:lnTo>
                  <a:pt x="211195" y="107472"/>
                </a:lnTo>
                <a:lnTo>
                  <a:pt x="255559" y="107472"/>
                </a:lnTo>
                <a:lnTo>
                  <a:pt x="255559" y="134340"/>
                </a:lnTo>
                <a:lnTo>
                  <a:pt x="211195" y="134340"/>
                </a:lnTo>
                <a:lnTo>
                  <a:pt x="211195" y="291487"/>
                </a:lnTo>
                <a:close/>
              </a:path>
              <a:path w="2391410" h="300989">
                <a:moveTo>
                  <a:pt x="485188" y="54048"/>
                </a:moveTo>
                <a:lnTo>
                  <a:pt x="287738" y="54048"/>
                </a:lnTo>
                <a:lnTo>
                  <a:pt x="287738" y="28430"/>
                </a:lnTo>
                <a:lnTo>
                  <a:pt x="485188" y="28430"/>
                </a:lnTo>
                <a:lnTo>
                  <a:pt x="485188" y="54048"/>
                </a:lnTo>
                <a:close/>
              </a:path>
              <a:path w="2391410" h="300989">
                <a:moveTo>
                  <a:pt x="286489" y="130903"/>
                </a:moveTo>
                <a:lnTo>
                  <a:pt x="277116" y="105910"/>
                </a:lnTo>
                <a:lnTo>
                  <a:pt x="285083" y="103723"/>
                </a:lnTo>
                <a:lnTo>
                  <a:pt x="292737" y="101536"/>
                </a:lnTo>
                <a:lnTo>
                  <a:pt x="336476" y="86852"/>
                </a:lnTo>
                <a:lnTo>
                  <a:pt x="370842" y="62067"/>
                </a:lnTo>
                <a:lnTo>
                  <a:pt x="370842" y="54048"/>
                </a:lnTo>
                <a:lnTo>
                  <a:pt x="401772" y="54048"/>
                </a:lnTo>
                <a:lnTo>
                  <a:pt x="401772" y="62067"/>
                </a:lnTo>
                <a:lnTo>
                  <a:pt x="404635" y="68211"/>
                </a:lnTo>
                <a:lnTo>
                  <a:pt x="442015" y="89059"/>
                </a:lnTo>
                <a:lnTo>
                  <a:pt x="442807" y="89352"/>
                </a:lnTo>
                <a:lnTo>
                  <a:pt x="386151" y="89352"/>
                </a:lnTo>
                <a:lnTo>
                  <a:pt x="346385" y="111621"/>
                </a:lnTo>
                <a:lnTo>
                  <a:pt x="303789" y="125788"/>
                </a:lnTo>
                <a:lnTo>
                  <a:pt x="295188" y="128375"/>
                </a:lnTo>
                <a:lnTo>
                  <a:pt x="286489" y="130903"/>
                </a:lnTo>
                <a:close/>
              </a:path>
              <a:path w="2391410" h="300989">
                <a:moveTo>
                  <a:pt x="486437" y="130903"/>
                </a:moveTo>
                <a:lnTo>
                  <a:pt x="435064" y="114619"/>
                </a:lnTo>
                <a:lnTo>
                  <a:pt x="392920" y="97110"/>
                </a:lnTo>
                <a:lnTo>
                  <a:pt x="386463" y="89352"/>
                </a:lnTo>
                <a:lnTo>
                  <a:pt x="442807" y="89352"/>
                </a:lnTo>
                <a:lnTo>
                  <a:pt x="448088" y="91304"/>
                </a:lnTo>
                <a:lnTo>
                  <a:pt x="454668" y="93589"/>
                </a:lnTo>
                <a:lnTo>
                  <a:pt x="461756" y="95912"/>
                </a:lnTo>
                <a:lnTo>
                  <a:pt x="469391" y="98295"/>
                </a:lnTo>
                <a:lnTo>
                  <a:pt x="477612" y="100755"/>
                </a:lnTo>
                <a:lnTo>
                  <a:pt x="495810" y="105910"/>
                </a:lnTo>
                <a:lnTo>
                  <a:pt x="486437" y="130903"/>
                </a:lnTo>
                <a:close/>
              </a:path>
              <a:path w="2391410" h="300989">
                <a:moveTo>
                  <a:pt x="518617" y="169644"/>
                </a:moveTo>
                <a:lnTo>
                  <a:pt x="254309" y="169644"/>
                </a:lnTo>
                <a:lnTo>
                  <a:pt x="254309" y="143400"/>
                </a:lnTo>
                <a:lnTo>
                  <a:pt x="518617" y="143400"/>
                </a:lnTo>
                <a:lnTo>
                  <a:pt x="518617" y="169644"/>
                </a:lnTo>
                <a:close/>
              </a:path>
              <a:path w="2391410" h="300989">
                <a:moveTo>
                  <a:pt x="386463" y="299923"/>
                </a:moveTo>
                <a:lnTo>
                  <a:pt x="341055" y="293870"/>
                </a:lnTo>
                <a:lnTo>
                  <a:pt x="306900" y="275189"/>
                </a:lnTo>
                <a:lnTo>
                  <a:pt x="296486" y="255663"/>
                </a:lnTo>
                <a:lnTo>
                  <a:pt x="296486" y="230253"/>
                </a:lnTo>
                <a:lnTo>
                  <a:pt x="320699" y="200729"/>
                </a:lnTo>
                <a:lnTo>
                  <a:pt x="357730" y="188399"/>
                </a:lnTo>
                <a:lnTo>
                  <a:pt x="386463" y="186202"/>
                </a:lnTo>
                <a:lnTo>
                  <a:pt x="396519" y="186446"/>
                </a:lnTo>
                <a:lnTo>
                  <a:pt x="438989" y="194754"/>
                </a:lnTo>
                <a:lnTo>
                  <a:pt x="466193" y="211508"/>
                </a:lnTo>
                <a:lnTo>
                  <a:pt x="377715" y="211508"/>
                </a:lnTo>
                <a:lnTo>
                  <a:pt x="369697" y="212237"/>
                </a:lnTo>
                <a:lnTo>
                  <a:pt x="328561" y="232284"/>
                </a:lnTo>
                <a:lnTo>
                  <a:pt x="327103" y="235877"/>
                </a:lnTo>
                <a:lnTo>
                  <a:pt x="327103" y="250248"/>
                </a:lnTo>
                <a:lnTo>
                  <a:pt x="369697" y="273888"/>
                </a:lnTo>
                <a:lnTo>
                  <a:pt x="377715" y="274617"/>
                </a:lnTo>
                <a:lnTo>
                  <a:pt x="466234" y="274617"/>
                </a:lnTo>
                <a:lnTo>
                  <a:pt x="466026" y="274929"/>
                </a:lnTo>
                <a:lnTo>
                  <a:pt x="431805" y="293879"/>
                </a:lnTo>
                <a:lnTo>
                  <a:pt x="396529" y="299679"/>
                </a:lnTo>
                <a:lnTo>
                  <a:pt x="386463" y="299923"/>
                </a:lnTo>
                <a:close/>
              </a:path>
              <a:path w="2391410" h="300989">
                <a:moveTo>
                  <a:pt x="466234" y="274617"/>
                </a:moveTo>
                <a:lnTo>
                  <a:pt x="395211" y="274617"/>
                </a:lnTo>
                <a:lnTo>
                  <a:pt x="403230" y="273888"/>
                </a:lnTo>
                <a:lnTo>
                  <a:pt x="417809" y="270972"/>
                </a:lnTo>
                <a:lnTo>
                  <a:pt x="445823" y="250248"/>
                </a:lnTo>
                <a:lnTo>
                  <a:pt x="445823" y="235877"/>
                </a:lnTo>
                <a:lnTo>
                  <a:pt x="403230" y="212237"/>
                </a:lnTo>
                <a:lnTo>
                  <a:pt x="386463" y="211508"/>
                </a:lnTo>
                <a:lnTo>
                  <a:pt x="466193" y="211508"/>
                </a:lnTo>
                <a:lnTo>
                  <a:pt x="474305" y="223380"/>
                </a:lnTo>
                <a:lnTo>
                  <a:pt x="476440" y="230253"/>
                </a:lnTo>
                <a:lnTo>
                  <a:pt x="476440" y="255663"/>
                </a:lnTo>
                <a:lnTo>
                  <a:pt x="474357" y="262432"/>
                </a:lnTo>
                <a:lnTo>
                  <a:pt x="466234" y="274617"/>
                </a:lnTo>
                <a:close/>
              </a:path>
              <a:path w="2391410" h="300989">
                <a:moveTo>
                  <a:pt x="823226" y="291487"/>
                </a:moveTo>
                <a:lnTo>
                  <a:pt x="792297" y="291487"/>
                </a:lnTo>
                <a:lnTo>
                  <a:pt x="792297" y="130903"/>
                </a:lnTo>
                <a:lnTo>
                  <a:pt x="749495" y="130903"/>
                </a:lnTo>
                <a:lnTo>
                  <a:pt x="749495" y="103723"/>
                </a:lnTo>
                <a:lnTo>
                  <a:pt x="792297" y="103723"/>
                </a:lnTo>
                <a:lnTo>
                  <a:pt x="792297" y="3436"/>
                </a:lnTo>
                <a:lnTo>
                  <a:pt x="823226" y="3436"/>
                </a:lnTo>
                <a:lnTo>
                  <a:pt x="823226" y="291487"/>
                </a:lnTo>
                <a:close/>
              </a:path>
              <a:path w="2391410" h="300989">
                <a:moveTo>
                  <a:pt x="753869" y="55923"/>
                </a:moveTo>
                <a:lnTo>
                  <a:pt x="587662" y="55923"/>
                </a:lnTo>
                <a:lnTo>
                  <a:pt x="587662" y="30617"/>
                </a:lnTo>
                <a:lnTo>
                  <a:pt x="753869" y="30617"/>
                </a:lnTo>
                <a:lnTo>
                  <a:pt x="753869" y="55923"/>
                </a:lnTo>
                <a:close/>
              </a:path>
              <a:path w="2391410" h="300989">
                <a:moveTo>
                  <a:pt x="647334" y="189638"/>
                </a:moveTo>
                <a:lnTo>
                  <a:pt x="617029" y="189638"/>
                </a:lnTo>
                <a:lnTo>
                  <a:pt x="617029" y="55923"/>
                </a:lnTo>
                <a:lnTo>
                  <a:pt x="647334" y="55923"/>
                </a:lnTo>
                <a:lnTo>
                  <a:pt x="647334" y="189638"/>
                </a:lnTo>
                <a:close/>
              </a:path>
              <a:path w="2391410" h="300989">
                <a:moveTo>
                  <a:pt x="656082" y="214944"/>
                </a:moveTo>
                <a:lnTo>
                  <a:pt x="584537" y="214944"/>
                </a:lnTo>
                <a:lnTo>
                  <a:pt x="584537" y="189638"/>
                </a:lnTo>
                <a:lnTo>
                  <a:pt x="694822" y="189638"/>
                </a:lnTo>
                <a:lnTo>
                  <a:pt x="694822" y="55923"/>
                </a:lnTo>
                <a:lnTo>
                  <a:pt x="725126" y="55923"/>
                </a:lnTo>
                <a:lnTo>
                  <a:pt x="725126" y="188389"/>
                </a:lnTo>
                <a:lnTo>
                  <a:pt x="763800" y="188389"/>
                </a:lnTo>
                <a:lnTo>
                  <a:pt x="729246" y="213441"/>
                </a:lnTo>
                <a:lnTo>
                  <a:pt x="687636" y="214710"/>
                </a:lnTo>
                <a:lnTo>
                  <a:pt x="656082" y="214944"/>
                </a:lnTo>
                <a:close/>
              </a:path>
              <a:path w="2391410" h="300989">
                <a:moveTo>
                  <a:pt x="763800" y="188389"/>
                </a:moveTo>
                <a:lnTo>
                  <a:pt x="725126" y="188389"/>
                </a:lnTo>
                <a:lnTo>
                  <a:pt x="750641" y="186723"/>
                </a:lnTo>
                <a:lnTo>
                  <a:pt x="757097" y="186202"/>
                </a:lnTo>
                <a:lnTo>
                  <a:pt x="763554" y="185577"/>
                </a:lnTo>
                <a:lnTo>
                  <a:pt x="763800" y="188389"/>
                </a:lnTo>
                <a:close/>
              </a:path>
              <a:path w="2391410" h="300989">
                <a:moveTo>
                  <a:pt x="1095969" y="291487"/>
                </a:moveTo>
                <a:lnTo>
                  <a:pt x="915390" y="291487"/>
                </a:lnTo>
                <a:lnTo>
                  <a:pt x="915390" y="166832"/>
                </a:lnTo>
                <a:lnTo>
                  <a:pt x="946007" y="166832"/>
                </a:lnTo>
                <a:lnTo>
                  <a:pt x="946007" y="202448"/>
                </a:lnTo>
                <a:lnTo>
                  <a:pt x="1095969" y="202448"/>
                </a:lnTo>
                <a:lnTo>
                  <a:pt x="1095969" y="228379"/>
                </a:lnTo>
                <a:lnTo>
                  <a:pt x="946007" y="228379"/>
                </a:lnTo>
                <a:lnTo>
                  <a:pt x="946007" y="265244"/>
                </a:lnTo>
                <a:lnTo>
                  <a:pt x="1095969" y="265244"/>
                </a:lnTo>
                <a:lnTo>
                  <a:pt x="1095969" y="291487"/>
                </a:lnTo>
                <a:close/>
              </a:path>
              <a:path w="2391410" h="300989">
                <a:moveTo>
                  <a:pt x="1095969" y="202448"/>
                </a:moveTo>
                <a:lnTo>
                  <a:pt x="1065352" y="202448"/>
                </a:lnTo>
                <a:lnTo>
                  <a:pt x="1065352" y="166832"/>
                </a:lnTo>
                <a:lnTo>
                  <a:pt x="1095969" y="166832"/>
                </a:lnTo>
                <a:lnTo>
                  <a:pt x="1095969" y="202448"/>
                </a:lnTo>
                <a:close/>
              </a:path>
              <a:path w="2391410" h="300989">
                <a:moveTo>
                  <a:pt x="1095969" y="265244"/>
                </a:moveTo>
                <a:lnTo>
                  <a:pt x="1065352" y="265244"/>
                </a:lnTo>
                <a:lnTo>
                  <a:pt x="1065352" y="228379"/>
                </a:lnTo>
                <a:lnTo>
                  <a:pt x="1095969" y="228379"/>
                </a:lnTo>
                <a:lnTo>
                  <a:pt x="1095969" y="265244"/>
                </a:lnTo>
                <a:close/>
              </a:path>
              <a:path w="2391410" h="300989">
                <a:moveTo>
                  <a:pt x="1040983" y="151836"/>
                </a:moveTo>
                <a:lnTo>
                  <a:pt x="1011615" y="151836"/>
                </a:lnTo>
                <a:lnTo>
                  <a:pt x="1011615" y="86540"/>
                </a:lnTo>
                <a:lnTo>
                  <a:pt x="970688" y="86540"/>
                </a:lnTo>
                <a:lnTo>
                  <a:pt x="970688" y="59984"/>
                </a:lnTo>
                <a:lnTo>
                  <a:pt x="1011615" y="59984"/>
                </a:lnTo>
                <a:lnTo>
                  <a:pt x="1011615" y="7185"/>
                </a:lnTo>
                <a:lnTo>
                  <a:pt x="1040983" y="7185"/>
                </a:lnTo>
                <a:lnTo>
                  <a:pt x="1040983" y="151836"/>
                </a:lnTo>
                <a:close/>
              </a:path>
              <a:path w="2391410" h="300989">
                <a:moveTo>
                  <a:pt x="864778" y="159334"/>
                </a:moveTo>
                <a:lnTo>
                  <a:pt x="846033" y="138089"/>
                </a:lnTo>
                <a:lnTo>
                  <a:pt x="850615" y="134340"/>
                </a:lnTo>
                <a:lnTo>
                  <a:pt x="855197" y="130539"/>
                </a:lnTo>
                <a:lnTo>
                  <a:pt x="886595" y="102473"/>
                </a:lnTo>
                <a:lnTo>
                  <a:pt x="891334" y="97162"/>
                </a:lnTo>
                <a:lnTo>
                  <a:pt x="897582" y="90081"/>
                </a:lnTo>
                <a:lnTo>
                  <a:pt x="901748" y="83364"/>
                </a:lnTo>
                <a:lnTo>
                  <a:pt x="905913" y="70658"/>
                </a:lnTo>
                <a:lnTo>
                  <a:pt x="906955" y="62692"/>
                </a:lnTo>
                <a:lnTo>
                  <a:pt x="906955" y="16870"/>
                </a:lnTo>
                <a:lnTo>
                  <a:pt x="936947" y="16870"/>
                </a:lnTo>
                <a:lnTo>
                  <a:pt x="936947" y="55819"/>
                </a:lnTo>
                <a:lnTo>
                  <a:pt x="937155" y="59984"/>
                </a:lnTo>
                <a:lnTo>
                  <a:pt x="958296" y="100078"/>
                </a:lnTo>
                <a:lnTo>
                  <a:pt x="959505" y="101224"/>
                </a:lnTo>
                <a:lnTo>
                  <a:pt x="922576" y="101224"/>
                </a:lnTo>
                <a:lnTo>
                  <a:pt x="908204" y="119656"/>
                </a:lnTo>
                <a:lnTo>
                  <a:pt x="904602" y="123337"/>
                </a:lnTo>
                <a:lnTo>
                  <a:pt x="871388" y="153739"/>
                </a:lnTo>
                <a:lnTo>
                  <a:pt x="864778" y="159334"/>
                </a:lnTo>
                <a:close/>
              </a:path>
              <a:path w="2391410" h="300989">
                <a:moveTo>
                  <a:pt x="972875" y="149336"/>
                </a:moveTo>
                <a:lnTo>
                  <a:pt x="943195" y="123510"/>
                </a:lnTo>
                <a:lnTo>
                  <a:pt x="922888" y="101224"/>
                </a:lnTo>
                <a:lnTo>
                  <a:pt x="959505" y="101224"/>
                </a:lnTo>
                <a:lnTo>
                  <a:pt x="964232" y="105702"/>
                </a:lnTo>
                <a:lnTo>
                  <a:pt x="970688" y="111533"/>
                </a:lnTo>
                <a:lnTo>
                  <a:pt x="975609" y="115888"/>
                </a:lnTo>
                <a:lnTo>
                  <a:pt x="980686" y="120203"/>
                </a:lnTo>
                <a:lnTo>
                  <a:pt x="985919" y="124479"/>
                </a:lnTo>
                <a:lnTo>
                  <a:pt x="991308" y="128717"/>
                </a:lnTo>
                <a:lnTo>
                  <a:pt x="972875" y="149336"/>
                </a:lnTo>
                <a:close/>
              </a:path>
              <a:path w="2391410" h="300989">
                <a:moveTo>
                  <a:pt x="1095969" y="152460"/>
                </a:moveTo>
                <a:lnTo>
                  <a:pt x="1066289" y="152460"/>
                </a:lnTo>
                <a:lnTo>
                  <a:pt x="1066289" y="3436"/>
                </a:lnTo>
                <a:lnTo>
                  <a:pt x="1095969" y="3436"/>
                </a:lnTo>
                <a:lnTo>
                  <a:pt x="1095969" y="152460"/>
                </a:lnTo>
                <a:close/>
              </a:path>
              <a:path w="2391410" h="300989">
                <a:moveTo>
                  <a:pt x="1349966" y="179329"/>
                </a:moveTo>
                <a:lnTo>
                  <a:pt x="1155329" y="179329"/>
                </a:lnTo>
                <a:lnTo>
                  <a:pt x="1155329" y="24993"/>
                </a:lnTo>
                <a:lnTo>
                  <a:pt x="1345593" y="24993"/>
                </a:lnTo>
                <a:lnTo>
                  <a:pt x="1345593" y="51236"/>
                </a:lnTo>
                <a:lnTo>
                  <a:pt x="1186258" y="51236"/>
                </a:lnTo>
                <a:lnTo>
                  <a:pt x="1186258" y="89352"/>
                </a:lnTo>
                <a:lnTo>
                  <a:pt x="1343406" y="89352"/>
                </a:lnTo>
                <a:lnTo>
                  <a:pt x="1343406" y="114970"/>
                </a:lnTo>
                <a:lnTo>
                  <a:pt x="1186258" y="114970"/>
                </a:lnTo>
                <a:lnTo>
                  <a:pt x="1186258" y="153085"/>
                </a:lnTo>
                <a:lnTo>
                  <a:pt x="1349966" y="153085"/>
                </a:lnTo>
                <a:lnTo>
                  <a:pt x="1349966" y="179329"/>
                </a:lnTo>
                <a:close/>
              </a:path>
              <a:path w="2391410" h="300989">
                <a:moveTo>
                  <a:pt x="1384020" y="253060"/>
                </a:moveTo>
                <a:lnTo>
                  <a:pt x="1119713" y="253060"/>
                </a:lnTo>
                <a:lnTo>
                  <a:pt x="1119713" y="226816"/>
                </a:lnTo>
                <a:lnTo>
                  <a:pt x="1384020" y="226816"/>
                </a:lnTo>
                <a:lnTo>
                  <a:pt x="1384020" y="253060"/>
                </a:lnTo>
                <a:close/>
              </a:path>
              <a:path w="2391410" h="300989">
                <a:moveTo>
                  <a:pt x="1615523" y="140276"/>
                </a:moveTo>
                <a:lnTo>
                  <a:pt x="1423385" y="140276"/>
                </a:lnTo>
                <a:lnTo>
                  <a:pt x="1423385" y="64670"/>
                </a:lnTo>
                <a:lnTo>
                  <a:pt x="1579595" y="64670"/>
                </a:lnTo>
                <a:lnTo>
                  <a:pt x="1579595" y="39364"/>
                </a:lnTo>
                <a:lnTo>
                  <a:pt x="1421823" y="39364"/>
                </a:lnTo>
                <a:lnTo>
                  <a:pt x="1421823" y="14058"/>
                </a:lnTo>
                <a:lnTo>
                  <a:pt x="1609900" y="14058"/>
                </a:lnTo>
                <a:lnTo>
                  <a:pt x="1609900" y="89039"/>
                </a:lnTo>
                <a:lnTo>
                  <a:pt x="1453690" y="89039"/>
                </a:lnTo>
                <a:lnTo>
                  <a:pt x="1453690" y="114970"/>
                </a:lnTo>
                <a:lnTo>
                  <a:pt x="1615523" y="114970"/>
                </a:lnTo>
                <a:lnTo>
                  <a:pt x="1615523" y="140276"/>
                </a:lnTo>
                <a:close/>
              </a:path>
              <a:path w="2391410" h="300989">
                <a:moveTo>
                  <a:pt x="1533045" y="168081"/>
                </a:moveTo>
                <a:lnTo>
                  <a:pt x="1501803" y="168081"/>
                </a:lnTo>
                <a:lnTo>
                  <a:pt x="1501803" y="140276"/>
                </a:lnTo>
                <a:lnTo>
                  <a:pt x="1533045" y="140276"/>
                </a:lnTo>
                <a:lnTo>
                  <a:pt x="1533045" y="168081"/>
                </a:lnTo>
                <a:close/>
              </a:path>
              <a:path w="2391410" h="300989">
                <a:moveTo>
                  <a:pt x="1649577" y="193700"/>
                </a:moveTo>
                <a:lnTo>
                  <a:pt x="1385270" y="193700"/>
                </a:lnTo>
                <a:lnTo>
                  <a:pt x="1385270" y="168081"/>
                </a:lnTo>
                <a:lnTo>
                  <a:pt x="1649577" y="168081"/>
                </a:lnTo>
                <a:lnTo>
                  <a:pt x="1649577" y="193700"/>
                </a:lnTo>
                <a:close/>
              </a:path>
              <a:path w="2391410" h="300989">
                <a:moveTo>
                  <a:pt x="1617085" y="288676"/>
                </a:moveTo>
                <a:lnTo>
                  <a:pt x="1423385" y="288676"/>
                </a:lnTo>
                <a:lnTo>
                  <a:pt x="1423385" y="212133"/>
                </a:lnTo>
                <a:lnTo>
                  <a:pt x="1454315" y="212133"/>
                </a:lnTo>
                <a:lnTo>
                  <a:pt x="1454315" y="261807"/>
                </a:lnTo>
                <a:lnTo>
                  <a:pt x="1617085" y="261807"/>
                </a:lnTo>
                <a:lnTo>
                  <a:pt x="1617085" y="288676"/>
                </a:lnTo>
                <a:close/>
              </a:path>
              <a:path w="2391410" h="300989">
                <a:moveTo>
                  <a:pt x="1742054" y="300860"/>
                </a:moveTo>
                <a:lnTo>
                  <a:pt x="1713311" y="300860"/>
                </a:lnTo>
                <a:lnTo>
                  <a:pt x="1702357" y="286489"/>
                </a:lnTo>
                <a:lnTo>
                  <a:pt x="1678632" y="237751"/>
                </a:lnTo>
                <a:lnTo>
                  <a:pt x="1668088" y="181105"/>
                </a:lnTo>
                <a:lnTo>
                  <a:pt x="1667439" y="162145"/>
                </a:lnTo>
                <a:lnTo>
                  <a:pt x="1667439" y="146524"/>
                </a:lnTo>
                <a:lnTo>
                  <a:pt x="1670197" y="107941"/>
                </a:lnTo>
                <a:lnTo>
                  <a:pt x="1685017" y="54185"/>
                </a:lnTo>
                <a:lnTo>
                  <a:pt x="1713311" y="8435"/>
                </a:lnTo>
                <a:lnTo>
                  <a:pt x="1742054" y="8435"/>
                </a:lnTo>
                <a:lnTo>
                  <a:pt x="1731324" y="24261"/>
                </a:lnTo>
                <a:lnTo>
                  <a:pt x="1722254" y="40497"/>
                </a:lnTo>
                <a:lnTo>
                  <a:pt x="1704788" y="91665"/>
                </a:lnTo>
                <a:lnTo>
                  <a:pt x="1699252" y="146524"/>
                </a:lnTo>
                <a:lnTo>
                  <a:pt x="1699252" y="162145"/>
                </a:lnTo>
                <a:lnTo>
                  <a:pt x="1704524" y="215218"/>
                </a:lnTo>
                <a:lnTo>
                  <a:pt x="1721668" y="267275"/>
                </a:lnTo>
                <a:lnTo>
                  <a:pt x="1730943" y="284185"/>
                </a:lnTo>
                <a:lnTo>
                  <a:pt x="1742054" y="300860"/>
                </a:lnTo>
                <a:close/>
              </a:path>
              <a:path w="2391410" h="300989">
                <a:moveTo>
                  <a:pt x="1789541" y="255871"/>
                </a:moveTo>
                <a:lnTo>
                  <a:pt x="1760174" y="255871"/>
                </a:lnTo>
                <a:lnTo>
                  <a:pt x="1760174" y="30617"/>
                </a:lnTo>
                <a:lnTo>
                  <a:pt x="1805787" y="30617"/>
                </a:lnTo>
                <a:lnTo>
                  <a:pt x="1819158" y="62171"/>
                </a:lnTo>
                <a:lnTo>
                  <a:pt x="1789541" y="62171"/>
                </a:lnTo>
                <a:lnTo>
                  <a:pt x="1789541" y="255871"/>
                </a:lnTo>
                <a:close/>
              </a:path>
              <a:path w="2391410" h="300989">
                <a:moveTo>
                  <a:pt x="1897786" y="178079"/>
                </a:moveTo>
                <a:lnTo>
                  <a:pt x="1868271" y="178079"/>
                </a:lnTo>
                <a:lnTo>
                  <a:pt x="1929193" y="30617"/>
                </a:lnTo>
                <a:lnTo>
                  <a:pt x="1974494" y="30617"/>
                </a:lnTo>
                <a:lnTo>
                  <a:pt x="1974494" y="62171"/>
                </a:lnTo>
                <a:lnTo>
                  <a:pt x="1944814" y="62171"/>
                </a:lnTo>
                <a:lnTo>
                  <a:pt x="1943773" y="66337"/>
                </a:lnTo>
                <a:lnTo>
                  <a:pt x="1942783" y="69825"/>
                </a:lnTo>
                <a:lnTo>
                  <a:pt x="1940076" y="78000"/>
                </a:lnTo>
                <a:lnTo>
                  <a:pt x="1938618" y="82583"/>
                </a:lnTo>
                <a:lnTo>
                  <a:pt x="1937837" y="84769"/>
                </a:lnTo>
                <a:lnTo>
                  <a:pt x="1936170" y="88935"/>
                </a:lnTo>
                <a:lnTo>
                  <a:pt x="1935233" y="91122"/>
                </a:lnTo>
                <a:lnTo>
                  <a:pt x="1934192" y="93413"/>
                </a:lnTo>
                <a:lnTo>
                  <a:pt x="1897786" y="178079"/>
                </a:lnTo>
                <a:close/>
              </a:path>
              <a:path w="2391410" h="300989">
                <a:moveTo>
                  <a:pt x="1880456" y="218381"/>
                </a:moveTo>
                <a:lnTo>
                  <a:pt x="1854212" y="218381"/>
                </a:lnTo>
                <a:lnTo>
                  <a:pt x="1801101" y="93413"/>
                </a:lnTo>
                <a:lnTo>
                  <a:pt x="1800060" y="91122"/>
                </a:lnTo>
                <a:lnTo>
                  <a:pt x="1789541" y="62171"/>
                </a:lnTo>
                <a:lnTo>
                  <a:pt x="1819158" y="62171"/>
                </a:lnTo>
                <a:lnTo>
                  <a:pt x="1868271" y="178079"/>
                </a:lnTo>
                <a:lnTo>
                  <a:pt x="1897786" y="178079"/>
                </a:lnTo>
                <a:lnTo>
                  <a:pt x="1880456" y="218381"/>
                </a:lnTo>
                <a:close/>
              </a:path>
              <a:path w="2391410" h="300989">
                <a:moveTo>
                  <a:pt x="1974494" y="255871"/>
                </a:moveTo>
                <a:lnTo>
                  <a:pt x="1944814" y="255871"/>
                </a:lnTo>
                <a:lnTo>
                  <a:pt x="1944814" y="62171"/>
                </a:lnTo>
                <a:lnTo>
                  <a:pt x="1974494" y="62171"/>
                </a:lnTo>
                <a:lnTo>
                  <a:pt x="1974494" y="255871"/>
                </a:lnTo>
                <a:close/>
              </a:path>
              <a:path w="2391410" h="300989">
                <a:moveTo>
                  <a:pt x="2145700" y="255871"/>
                </a:moveTo>
                <a:lnTo>
                  <a:pt x="2006986" y="255871"/>
                </a:lnTo>
                <a:lnTo>
                  <a:pt x="2006986" y="30617"/>
                </a:lnTo>
                <a:lnTo>
                  <a:pt x="2037915" y="30617"/>
                </a:lnTo>
                <a:lnTo>
                  <a:pt x="2037915" y="229316"/>
                </a:lnTo>
                <a:lnTo>
                  <a:pt x="2145700" y="229316"/>
                </a:lnTo>
                <a:lnTo>
                  <a:pt x="2145700" y="255871"/>
                </a:lnTo>
                <a:close/>
              </a:path>
              <a:path w="2391410" h="300989">
                <a:moveTo>
                  <a:pt x="2191001" y="255871"/>
                </a:moveTo>
                <a:lnTo>
                  <a:pt x="2160072" y="255871"/>
                </a:lnTo>
                <a:lnTo>
                  <a:pt x="2160072" y="30617"/>
                </a:lnTo>
                <a:lnTo>
                  <a:pt x="2240676" y="30617"/>
                </a:lnTo>
                <a:lnTo>
                  <a:pt x="2249892" y="30919"/>
                </a:lnTo>
                <a:lnTo>
                  <a:pt x="2286641" y="41239"/>
                </a:lnTo>
                <a:lnTo>
                  <a:pt x="2305136" y="57485"/>
                </a:lnTo>
                <a:lnTo>
                  <a:pt x="2191001" y="57485"/>
                </a:lnTo>
                <a:lnTo>
                  <a:pt x="2191001" y="141213"/>
                </a:lnTo>
                <a:lnTo>
                  <a:pt x="2302553" y="141213"/>
                </a:lnTo>
                <a:lnTo>
                  <a:pt x="2300690" y="143683"/>
                </a:lnTo>
                <a:lnTo>
                  <a:pt x="2265777" y="165094"/>
                </a:lnTo>
                <a:lnTo>
                  <a:pt x="2240676" y="168081"/>
                </a:lnTo>
                <a:lnTo>
                  <a:pt x="2191001" y="168081"/>
                </a:lnTo>
                <a:lnTo>
                  <a:pt x="2191001" y="255871"/>
                </a:lnTo>
                <a:close/>
              </a:path>
              <a:path w="2391410" h="300989">
                <a:moveTo>
                  <a:pt x="2302553" y="141213"/>
                </a:moveTo>
                <a:lnTo>
                  <a:pt x="2235365" y="141213"/>
                </a:lnTo>
                <a:lnTo>
                  <a:pt x="2256688" y="138694"/>
                </a:lnTo>
                <a:lnTo>
                  <a:pt x="2271918" y="131138"/>
                </a:lnTo>
                <a:lnTo>
                  <a:pt x="2281056" y="118543"/>
                </a:lnTo>
                <a:lnTo>
                  <a:pt x="2283994" y="101536"/>
                </a:lnTo>
                <a:lnTo>
                  <a:pt x="2284077" y="94975"/>
                </a:lnTo>
                <a:lnTo>
                  <a:pt x="2283370" y="86237"/>
                </a:lnTo>
                <a:lnTo>
                  <a:pt x="2249101" y="58061"/>
                </a:lnTo>
                <a:lnTo>
                  <a:pt x="2238801" y="57485"/>
                </a:lnTo>
                <a:lnTo>
                  <a:pt x="2305136" y="57485"/>
                </a:lnTo>
                <a:lnTo>
                  <a:pt x="2315344" y="94975"/>
                </a:lnTo>
                <a:lnTo>
                  <a:pt x="2315344" y="101536"/>
                </a:lnTo>
                <a:lnTo>
                  <a:pt x="2304527" y="138597"/>
                </a:lnTo>
                <a:lnTo>
                  <a:pt x="2302553" y="141213"/>
                </a:lnTo>
                <a:close/>
              </a:path>
              <a:path w="2391410" h="300989">
                <a:moveTo>
                  <a:pt x="2345337" y="300860"/>
                </a:moveTo>
                <a:lnTo>
                  <a:pt x="2316594" y="300860"/>
                </a:lnTo>
                <a:lnTo>
                  <a:pt x="2327704" y="284185"/>
                </a:lnTo>
                <a:lnTo>
                  <a:pt x="2336979" y="267275"/>
                </a:lnTo>
                <a:lnTo>
                  <a:pt x="2354123" y="215218"/>
                </a:lnTo>
                <a:lnTo>
                  <a:pt x="2359396" y="162145"/>
                </a:lnTo>
                <a:lnTo>
                  <a:pt x="2359396" y="146524"/>
                </a:lnTo>
                <a:lnTo>
                  <a:pt x="2353860" y="91665"/>
                </a:lnTo>
                <a:lnTo>
                  <a:pt x="2336394" y="40497"/>
                </a:lnTo>
                <a:lnTo>
                  <a:pt x="2316594" y="8435"/>
                </a:lnTo>
                <a:lnTo>
                  <a:pt x="2345337" y="8435"/>
                </a:lnTo>
                <a:lnTo>
                  <a:pt x="2373630" y="54185"/>
                </a:lnTo>
                <a:lnTo>
                  <a:pt x="2388451" y="107941"/>
                </a:lnTo>
                <a:lnTo>
                  <a:pt x="2391209" y="146524"/>
                </a:lnTo>
                <a:lnTo>
                  <a:pt x="2391209" y="162145"/>
                </a:lnTo>
                <a:lnTo>
                  <a:pt x="2390560" y="181105"/>
                </a:lnTo>
                <a:lnTo>
                  <a:pt x="2384936" y="219689"/>
                </a:lnTo>
                <a:lnTo>
                  <a:pt x="2365722" y="271180"/>
                </a:lnTo>
                <a:lnTo>
                  <a:pt x="2356291" y="286489"/>
                </a:lnTo>
                <a:lnTo>
                  <a:pt x="2345337" y="300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8425" y="3014540"/>
            <a:ext cx="219006" cy="10809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2404" y="2931749"/>
            <a:ext cx="2724249" cy="3221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1455" y="3429000"/>
            <a:ext cx="3907535" cy="30921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205" y="859040"/>
            <a:ext cx="2094928" cy="2472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3" y="1323936"/>
            <a:ext cx="2242936" cy="51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0975" y="2577152"/>
            <a:ext cx="6175294" cy="3021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7851" y="3022038"/>
            <a:ext cx="5700416" cy="3021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4432" y="3470361"/>
            <a:ext cx="6390864" cy="299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3939" y="4123944"/>
            <a:ext cx="5236463" cy="2077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205" y="859040"/>
            <a:ext cx="2094928" cy="2472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3" y="1323936"/>
            <a:ext cx="3218637" cy="5135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478" y="2579339"/>
            <a:ext cx="4250786" cy="2999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432" y="3027662"/>
            <a:ext cx="6398987" cy="29898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1060" y="3515867"/>
            <a:ext cx="5485708" cy="28056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205" y="859040"/>
            <a:ext cx="2094928" cy="2472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46" y="1324471"/>
            <a:ext cx="2722228" cy="5124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478" y="2579651"/>
            <a:ext cx="6392738" cy="3021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4102" y="3024225"/>
            <a:ext cx="6016585" cy="2999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4432" y="3915872"/>
            <a:ext cx="4132067" cy="2999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3972" y="4002100"/>
            <a:ext cx="219006" cy="10809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540456" y="3919309"/>
            <a:ext cx="1343660" cy="296545"/>
          </a:xfrm>
          <a:custGeom>
            <a:avLst/>
            <a:gdLst/>
            <a:ahLst/>
            <a:cxnLst/>
            <a:rect l="l" t="t" r="r" b="b"/>
            <a:pathLst>
              <a:path w="1343659" h="296545">
                <a:moveTo>
                  <a:pt x="0" y="180266"/>
                </a:moveTo>
                <a:lnTo>
                  <a:pt x="0" y="153710"/>
                </a:lnTo>
                <a:lnTo>
                  <a:pt x="74043" y="153398"/>
                </a:lnTo>
                <a:lnTo>
                  <a:pt x="74043" y="123405"/>
                </a:lnTo>
                <a:lnTo>
                  <a:pt x="38115" y="110180"/>
                </a:lnTo>
                <a:lnTo>
                  <a:pt x="17495" y="78521"/>
                </a:lnTo>
                <a:lnTo>
                  <a:pt x="17495" y="51236"/>
                </a:lnTo>
                <a:lnTo>
                  <a:pt x="44311" y="16714"/>
                </a:lnTo>
                <a:lnTo>
                  <a:pt x="81697" y="6502"/>
                </a:lnTo>
                <a:lnTo>
                  <a:pt x="89352" y="6248"/>
                </a:lnTo>
                <a:lnTo>
                  <a:pt x="96879" y="6502"/>
                </a:lnTo>
                <a:lnTo>
                  <a:pt x="134392" y="16714"/>
                </a:lnTo>
                <a:lnTo>
                  <a:pt x="152425" y="32179"/>
                </a:lnTo>
                <a:lnTo>
                  <a:pt x="89352" y="32179"/>
                </a:lnTo>
                <a:lnTo>
                  <a:pt x="79784" y="32716"/>
                </a:lnTo>
                <a:lnTo>
                  <a:pt x="47175" y="53319"/>
                </a:lnTo>
                <a:lnTo>
                  <a:pt x="47175" y="77271"/>
                </a:lnTo>
                <a:lnTo>
                  <a:pt x="79784" y="97875"/>
                </a:lnTo>
                <a:lnTo>
                  <a:pt x="89352" y="98412"/>
                </a:lnTo>
                <a:lnTo>
                  <a:pt x="152266" y="98412"/>
                </a:lnTo>
                <a:lnTo>
                  <a:pt x="150274" y="101015"/>
                </a:lnTo>
                <a:lnTo>
                  <a:pt x="112991" y="122156"/>
                </a:lnTo>
                <a:lnTo>
                  <a:pt x="104660" y="123405"/>
                </a:lnTo>
                <a:lnTo>
                  <a:pt x="104660" y="152460"/>
                </a:lnTo>
                <a:lnTo>
                  <a:pt x="181378" y="152460"/>
                </a:lnTo>
                <a:lnTo>
                  <a:pt x="183390" y="173080"/>
                </a:lnTo>
                <a:lnTo>
                  <a:pt x="138421" y="177024"/>
                </a:lnTo>
                <a:lnTo>
                  <a:pt x="62171" y="179797"/>
                </a:lnTo>
                <a:lnTo>
                  <a:pt x="0" y="180266"/>
                </a:lnTo>
                <a:close/>
              </a:path>
              <a:path w="1343659" h="296545">
                <a:moveTo>
                  <a:pt x="152266" y="98412"/>
                </a:moveTo>
                <a:lnTo>
                  <a:pt x="89352" y="98412"/>
                </a:lnTo>
                <a:lnTo>
                  <a:pt x="98919" y="97875"/>
                </a:lnTo>
                <a:lnTo>
                  <a:pt x="107316" y="96264"/>
                </a:lnTo>
                <a:lnTo>
                  <a:pt x="114540" y="93579"/>
                </a:lnTo>
                <a:lnTo>
                  <a:pt x="120594" y="89820"/>
                </a:lnTo>
                <a:lnTo>
                  <a:pt x="127883" y="84093"/>
                </a:lnTo>
                <a:lnTo>
                  <a:pt x="131528" y="77271"/>
                </a:lnTo>
                <a:lnTo>
                  <a:pt x="131528" y="53319"/>
                </a:lnTo>
                <a:lnTo>
                  <a:pt x="98919" y="32716"/>
                </a:lnTo>
                <a:lnTo>
                  <a:pt x="89352" y="32179"/>
                </a:lnTo>
                <a:lnTo>
                  <a:pt x="152425" y="32179"/>
                </a:lnTo>
                <a:lnTo>
                  <a:pt x="159386" y="44311"/>
                </a:lnTo>
                <a:lnTo>
                  <a:pt x="161208" y="51236"/>
                </a:lnTo>
                <a:lnTo>
                  <a:pt x="161208" y="78521"/>
                </a:lnTo>
                <a:lnTo>
                  <a:pt x="159802" y="84665"/>
                </a:lnTo>
                <a:lnTo>
                  <a:pt x="154179" y="95912"/>
                </a:lnTo>
                <a:lnTo>
                  <a:pt x="152266" y="98412"/>
                </a:lnTo>
                <a:close/>
              </a:path>
              <a:path w="1343659" h="296545">
                <a:moveTo>
                  <a:pt x="181378" y="152460"/>
                </a:moveTo>
                <a:lnTo>
                  <a:pt x="104660" y="152460"/>
                </a:lnTo>
                <a:lnTo>
                  <a:pt x="114521" y="152109"/>
                </a:lnTo>
                <a:lnTo>
                  <a:pt x="133422" y="151172"/>
                </a:lnTo>
                <a:lnTo>
                  <a:pt x="151543" y="149922"/>
                </a:lnTo>
                <a:lnTo>
                  <a:pt x="180891" y="147462"/>
                </a:lnTo>
                <a:lnTo>
                  <a:pt x="181378" y="152460"/>
                </a:lnTo>
                <a:close/>
              </a:path>
              <a:path w="1343659" h="296545">
                <a:moveTo>
                  <a:pt x="229316" y="215569"/>
                </a:moveTo>
                <a:lnTo>
                  <a:pt x="198699" y="215569"/>
                </a:lnTo>
                <a:lnTo>
                  <a:pt x="198699" y="0"/>
                </a:lnTo>
                <a:lnTo>
                  <a:pt x="229316" y="0"/>
                </a:lnTo>
                <a:lnTo>
                  <a:pt x="229316" y="91539"/>
                </a:lnTo>
                <a:lnTo>
                  <a:pt x="269930" y="91539"/>
                </a:lnTo>
                <a:lnTo>
                  <a:pt x="269930" y="118407"/>
                </a:lnTo>
                <a:lnTo>
                  <a:pt x="229316" y="118407"/>
                </a:lnTo>
                <a:lnTo>
                  <a:pt x="229316" y="215569"/>
                </a:lnTo>
                <a:close/>
              </a:path>
              <a:path w="1343659" h="296545">
                <a:moveTo>
                  <a:pt x="237126" y="285239"/>
                </a:moveTo>
                <a:lnTo>
                  <a:pt x="45613" y="285239"/>
                </a:lnTo>
                <a:lnTo>
                  <a:pt x="45613" y="204947"/>
                </a:lnTo>
                <a:lnTo>
                  <a:pt x="76542" y="204947"/>
                </a:lnTo>
                <a:lnTo>
                  <a:pt x="76542" y="258683"/>
                </a:lnTo>
                <a:lnTo>
                  <a:pt x="237126" y="258683"/>
                </a:lnTo>
                <a:lnTo>
                  <a:pt x="237126" y="285239"/>
                </a:lnTo>
                <a:close/>
              </a:path>
              <a:path w="1343659" h="296545">
                <a:moveTo>
                  <a:pt x="509244" y="205259"/>
                </a:moveTo>
                <a:lnTo>
                  <a:pt x="478627" y="205259"/>
                </a:lnTo>
                <a:lnTo>
                  <a:pt x="478627" y="99974"/>
                </a:lnTo>
                <a:lnTo>
                  <a:pt x="425516" y="99974"/>
                </a:lnTo>
                <a:lnTo>
                  <a:pt x="425516" y="73418"/>
                </a:lnTo>
                <a:lnTo>
                  <a:pt x="478627" y="73418"/>
                </a:lnTo>
                <a:lnTo>
                  <a:pt x="478627" y="0"/>
                </a:lnTo>
                <a:lnTo>
                  <a:pt x="509244" y="0"/>
                </a:lnTo>
                <a:lnTo>
                  <a:pt x="509244" y="205259"/>
                </a:lnTo>
                <a:close/>
              </a:path>
              <a:path w="1343659" h="296545">
                <a:moveTo>
                  <a:pt x="433014" y="44988"/>
                </a:moveTo>
                <a:lnTo>
                  <a:pt x="284302" y="44988"/>
                </a:lnTo>
                <a:lnTo>
                  <a:pt x="284302" y="18432"/>
                </a:lnTo>
                <a:lnTo>
                  <a:pt x="433014" y="18432"/>
                </a:lnTo>
                <a:lnTo>
                  <a:pt x="433014" y="44988"/>
                </a:lnTo>
                <a:close/>
              </a:path>
              <a:path w="1343659" h="296545">
                <a:moveTo>
                  <a:pt x="292737" y="174955"/>
                </a:moveTo>
                <a:lnTo>
                  <a:pt x="274617" y="152773"/>
                </a:lnTo>
                <a:lnTo>
                  <a:pt x="282017" y="147481"/>
                </a:lnTo>
                <a:lnTo>
                  <a:pt x="289222" y="142229"/>
                </a:lnTo>
                <a:lnTo>
                  <a:pt x="320210" y="117782"/>
                </a:lnTo>
                <a:lnTo>
                  <a:pt x="343089" y="83936"/>
                </a:lnTo>
                <a:lnTo>
                  <a:pt x="344911" y="69669"/>
                </a:lnTo>
                <a:lnTo>
                  <a:pt x="344911" y="44988"/>
                </a:lnTo>
                <a:lnTo>
                  <a:pt x="376153" y="44988"/>
                </a:lnTo>
                <a:lnTo>
                  <a:pt x="381360" y="94194"/>
                </a:lnTo>
                <a:lnTo>
                  <a:pt x="400781" y="113408"/>
                </a:lnTo>
                <a:lnTo>
                  <a:pt x="361469" y="113408"/>
                </a:lnTo>
                <a:lnTo>
                  <a:pt x="335392" y="142336"/>
                </a:lnTo>
                <a:lnTo>
                  <a:pt x="299249" y="170395"/>
                </a:lnTo>
                <a:lnTo>
                  <a:pt x="292737" y="174955"/>
                </a:lnTo>
                <a:close/>
              </a:path>
              <a:path w="1343659" h="296545">
                <a:moveTo>
                  <a:pt x="424266" y="165895"/>
                </a:moveTo>
                <a:lnTo>
                  <a:pt x="390681" y="140901"/>
                </a:lnTo>
                <a:lnTo>
                  <a:pt x="361782" y="113408"/>
                </a:lnTo>
                <a:lnTo>
                  <a:pt x="400781" y="113408"/>
                </a:lnTo>
                <a:lnTo>
                  <a:pt x="403880" y="115985"/>
                </a:lnTo>
                <a:lnTo>
                  <a:pt x="409797" y="120691"/>
                </a:lnTo>
                <a:lnTo>
                  <a:pt x="441761" y="143400"/>
                </a:lnTo>
                <a:lnTo>
                  <a:pt x="424266" y="165895"/>
                </a:lnTo>
                <a:close/>
              </a:path>
              <a:path w="1343659" h="296545">
                <a:moveTo>
                  <a:pt x="515180" y="284927"/>
                </a:moveTo>
                <a:lnTo>
                  <a:pt x="329290" y="284927"/>
                </a:lnTo>
                <a:lnTo>
                  <a:pt x="329290" y="188701"/>
                </a:lnTo>
                <a:lnTo>
                  <a:pt x="360220" y="188701"/>
                </a:lnTo>
                <a:lnTo>
                  <a:pt x="360220" y="258058"/>
                </a:lnTo>
                <a:lnTo>
                  <a:pt x="515180" y="258058"/>
                </a:lnTo>
                <a:lnTo>
                  <a:pt x="515180" y="284927"/>
                </a:lnTo>
                <a:close/>
              </a:path>
              <a:path w="1343659" h="296545">
                <a:moveTo>
                  <a:pt x="615155" y="158709"/>
                </a:moveTo>
                <a:lnTo>
                  <a:pt x="577459" y="149580"/>
                </a:lnTo>
                <a:lnTo>
                  <a:pt x="550074" y="121697"/>
                </a:lnTo>
                <a:lnTo>
                  <a:pt x="542985" y="100182"/>
                </a:lnTo>
                <a:lnTo>
                  <a:pt x="542985" y="68836"/>
                </a:lnTo>
                <a:lnTo>
                  <a:pt x="561262" y="31710"/>
                </a:lnTo>
                <a:lnTo>
                  <a:pt x="598440" y="11793"/>
                </a:lnTo>
                <a:lnTo>
                  <a:pt x="615155" y="10309"/>
                </a:lnTo>
                <a:lnTo>
                  <a:pt x="623785" y="10680"/>
                </a:lnTo>
                <a:lnTo>
                  <a:pt x="664175" y="27170"/>
                </a:lnTo>
                <a:lnTo>
                  <a:pt x="673985" y="37490"/>
                </a:lnTo>
                <a:lnTo>
                  <a:pt x="608281" y="37490"/>
                </a:lnTo>
                <a:lnTo>
                  <a:pt x="602189" y="38740"/>
                </a:lnTo>
                <a:lnTo>
                  <a:pt x="573290" y="69044"/>
                </a:lnTo>
                <a:lnTo>
                  <a:pt x="572353" y="74043"/>
                </a:lnTo>
                <a:lnTo>
                  <a:pt x="572353" y="94975"/>
                </a:lnTo>
                <a:lnTo>
                  <a:pt x="602189" y="130279"/>
                </a:lnTo>
                <a:lnTo>
                  <a:pt x="608281" y="131528"/>
                </a:lnTo>
                <a:lnTo>
                  <a:pt x="673985" y="131528"/>
                </a:lnTo>
                <a:lnTo>
                  <a:pt x="673362" y="132397"/>
                </a:lnTo>
                <a:lnTo>
                  <a:pt x="639406" y="155370"/>
                </a:lnTo>
                <a:lnTo>
                  <a:pt x="623785" y="158338"/>
                </a:lnTo>
                <a:lnTo>
                  <a:pt x="615155" y="158709"/>
                </a:lnTo>
                <a:close/>
              </a:path>
              <a:path w="1343659" h="296545">
                <a:moveTo>
                  <a:pt x="673985" y="131528"/>
                </a:moveTo>
                <a:lnTo>
                  <a:pt x="622028" y="131528"/>
                </a:lnTo>
                <a:lnTo>
                  <a:pt x="628120" y="130279"/>
                </a:lnTo>
                <a:lnTo>
                  <a:pt x="638742" y="125280"/>
                </a:lnTo>
                <a:lnTo>
                  <a:pt x="657956" y="94975"/>
                </a:lnTo>
                <a:lnTo>
                  <a:pt x="657956" y="74043"/>
                </a:lnTo>
                <a:lnTo>
                  <a:pt x="628120" y="38740"/>
                </a:lnTo>
                <a:lnTo>
                  <a:pt x="622028" y="37490"/>
                </a:lnTo>
                <a:lnTo>
                  <a:pt x="673985" y="37490"/>
                </a:lnTo>
                <a:lnTo>
                  <a:pt x="687324" y="68836"/>
                </a:lnTo>
                <a:lnTo>
                  <a:pt x="687324" y="100182"/>
                </a:lnTo>
                <a:lnTo>
                  <a:pt x="685814" y="107993"/>
                </a:lnTo>
                <a:lnTo>
                  <a:pt x="682793" y="115907"/>
                </a:lnTo>
                <a:lnTo>
                  <a:pt x="680236" y="121697"/>
                </a:lnTo>
                <a:lnTo>
                  <a:pt x="677092" y="127193"/>
                </a:lnTo>
                <a:lnTo>
                  <a:pt x="673985" y="131528"/>
                </a:lnTo>
                <a:close/>
              </a:path>
              <a:path w="1343659" h="296545">
                <a:moveTo>
                  <a:pt x="777925" y="205572"/>
                </a:moveTo>
                <a:lnTo>
                  <a:pt x="747621" y="205572"/>
                </a:lnTo>
                <a:lnTo>
                  <a:pt x="747621" y="134340"/>
                </a:lnTo>
                <a:lnTo>
                  <a:pt x="702320" y="134340"/>
                </a:lnTo>
                <a:lnTo>
                  <a:pt x="702320" y="107784"/>
                </a:lnTo>
                <a:lnTo>
                  <a:pt x="747621" y="107784"/>
                </a:lnTo>
                <a:lnTo>
                  <a:pt x="747621" y="64983"/>
                </a:lnTo>
                <a:lnTo>
                  <a:pt x="702320" y="64983"/>
                </a:lnTo>
                <a:lnTo>
                  <a:pt x="702320" y="38427"/>
                </a:lnTo>
                <a:lnTo>
                  <a:pt x="747621" y="38427"/>
                </a:lnTo>
                <a:lnTo>
                  <a:pt x="747621" y="0"/>
                </a:lnTo>
                <a:lnTo>
                  <a:pt x="777925" y="0"/>
                </a:lnTo>
                <a:lnTo>
                  <a:pt x="777925" y="205572"/>
                </a:lnTo>
                <a:close/>
              </a:path>
              <a:path w="1343659" h="296545">
                <a:moveTo>
                  <a:pt x="784799" y="284927"/>
                </a:moveTo>
                <a:lnTo>
                  <a:pt x="597971" y="284927"/>
                </a:lnTo>
                <a:lnTo>
                  <a:pt x="597971" y="189326"/>
                </a:lnTo>
                <a:lnTo>
                  <a:pt x="628901" y="189326"/>
                </a:lnTo>
                <a:lnTo>
                  <a:pt x="628901" y="258058"/>
                </a:lnTo>
                <a:lnTo>
                  <a:pt x="784799" y="258058"/>
                </a:lnTo>
                <a:lnTo>
                  <a:pt x="784799" y="284927"/>
                </a:lnTo>
                <a:close/>
              </a:path>
              <a:path w="1343659" h="296545">
                <a:moveTo>
                  <a:pt x="1054730" y="289925"/>
                </a:moveTo>
                <a:lnTo>
                  <a:pt x="868215" y="289925"/>
                </a:lnTo>
                <a:lnTo>
                  <a:pt x="868215" y="212133"/>
                </a:lnTo>
                <a:lnTo>
                  <a:pt x="1016302" y="212133"/>
                </a:lnTo>
                <a:lnTo>
                  <a:pt x="1016302" y="185265"/>
                </a:lnTo>
                <a:lnTo>
                  <a:pt x="866653" y="185265"/>
                </a:lnTo>
                <a:lnTo>
                  <a:pt x="866653" y="159646"/>
                </a:lnTo>
                <a:lnTo>
                  <a:pt x="1046607" y="159646"/>
                </a:lnTo>
                <a:lnTo>
                  <a:pt x="1046607" y="237126"/>
                </a:lnTo>
                <a:lnTo>
                  <a:pt x="898520" y="237126"/>
                </a:lnTo>
                <a:lnTo>
                  <a:pt x="898520" y="264307"/>
                </a:lnTo>
                <a:lnTo>
                  <a:pt x="1054730" y="264307"/>
                </a:lnTo>
                <a:lnTo>
                  <a:pt x="1054730" y="289925"/>
                </a:lnTo>
                <a:close/>
              </a:path>
              <a:path w="1343659" h="296545">
                <a:moveTo>
                  <a:pt x="826038" y="153398"/>
                </a:moveTo>
                <a:lnTo>
                  <a:pt x="815416" y="128404"/>
                </a:lnTo>
                <a:lnTo>
                  <a:pt x="836114" y="120359"/>
                </a:lnTo>
                <a:lnTo>
                  <a:pt x="845349" y="116630"/>
                </a:lnTo>
                <a:lnTo>
                  <a:pt x="881649" y="100130"/>
                </a:lnTo>
                <a:lnTo>
                  <a:pt x="914661" y="72637"/>
                </a:lnTo>
                <a:lnTo>
                  <a:pt x="919139" y="38427"/>
                </a:lnTo>
                <a:lnTo>
                  <a:pt x="827288" y="38427"/>
                </a:lnTo>
                <a:lnTo>
                  <a:pt x="827288" y="12496"/>
                </a:lnTo>
                <a:lnTo>
                  <a:pt x="949444" y="12496"/>
                </a:lnTo>
                <a:lnTo>
                  <a:pt x="949444" y="50612"/>
                </a:lnTo>
                <a:lnTo>
                  <a:pt x="940706" y="88834"/>
                </a:lnTo>
                <a:lnTo>
                  <a:pt x="907931" y="117977"/>
                </a:lnTo>
                <a:lnTo>
                  <a:pt x="859428" y="140393"/>
                </a:lnTo>
                <a:lnTo>
                  <a:pt x="843524" y="146710"/>
                </a:lnTo>
                <a:lnTo>
                  <a:pt x="826038" y="153398"/>
                </a:lnTo>
                <a:close/>
              </a:path>
              <a:path w="1343659" h="296545">
                <a:moveTo>
                  <a:pt x="1046607" y="145275"/>
                </a:moveTo>
                <a:lnTo>
                  <a:pt x="1016302" y="145275"/>
                </a:lnTo>
                <a:lnTo>
                  <a:pt x="1016302" y="113408"/>
                </a:lnTo>
                <a:lnTo>
                  <a:pt x="960691" y="113408"/>
                </a:lnTo>
                <a:lnTo>
                  <a:pt x="960691" y="87477"/>
                </a:lnTo>
                <a:lnTo>
                  <a:pt x="1016302" y="87477"/>
                </a:lnTo>
                <a:lnTo>
                  <a:pt x="1016302" y="59047"/>
                </a:lnTo>
                <a:lnTo>
                  <a:pt x="965377" y="59047"/>
                </a:lnTo>
                <a:lnTo>
                  <a:pt x="965377" y="33116"/>
                </a:lnTo>
                <a:lnTo>
                  <a:pt x="1016302" y="33116"/>
                </a:lnTo>
                <a:lnTo>
                  <a:pt x="1016302" y="0"/>
                </a:lnTo>
                <a:lnTo>
                  <a:pt x="1046607" y="0"/>
                </a:lnTo>
                <a:lnTo>
                  <a:pt x="1046607" y="145275"/>
                </a:lnTo>
                <a:close/>
              </a:path>
              <a:path w="1343659" h="296545">
                <a:moveTo>
                  <a:pt x="1216563" y="296174"/>
                </a:moveTo>
                <a:lnTo>
                  <a:pt x="1172424" y="289418"/>
                </a:lnTo>
                <a:lnTo>
                  <a:pt x="1139604" y="269097"/>
                </a:lnTo>
                <a:lnTo>
                  <a:pt x="1129710" y="248686"/>
                </a:lnTo>
                <a:lnTo>
                  <a:pt x="1129710" y="221193"/>
                </a:lnTo>
                <a:lnTo>
                  <a:pt x="1152829" y="189951"/>
                </a:lnTo>
                <a:lnTo>
                  <a:pt x="1188475" y="176165"/>
                </a:lnTo>
                <a:lnTo>
                  <a:pt x="1216563" y="173705"/>
                </a:lnTo>
                <a:lnTo>
                  <a:pt x="1226453" y="173978"/>
                </a:lnTo>
                <a:lnTo>
                  <a:pt x="1267839" y="183234"/>
                </a:lnTo>
                <a:lnTo>
                  <a:pt x="1291784" y="199011"/>
                </a:lnTo>
                <a:lnTo>
                  <a:pt x="1207815" y="199011"/>
                </a:lnTo>
                <a:lnTo>
                  <a:pt x="1199953" y="199948"/>
                </a:lnTo>
                <a:lnTo>
                  <a:pt x="1161317" y="223015"/>
                </a:lnTo>
                <a:lnTo>
                  <a:pt x="1160015" y="226816"/>
                </a:lnTo>
                <a:lnTo>
                  <a:pt x="1160015" y="243062"/>
                </a:lnTo>
                <a:lnTo>
                  <a:pt x="1199953" y="269930"/>
                </a:lnTo>
                <a:lnTo>
                  <a:pt x="1207815" y="270868"/>
                </a:lnTo>
                <a:lnTo>
                  <a:pt x="1291784" y="270868"/>
                </a:lnTo>
                <a:lnTo>
                  <a:pt x="1287795" y="274929"/>
                </a:lnTo>
                <a:lnTo>
                  <a:pt x="1252960" y="291800"/>
                </a:lnTo>
                <a:lnTo>
                  <a:pt x="1226453" y="295900"/>
                </a:lnTo>
                <a:lnTo>
                  <a:pt x="1216563" y="296174"/>
                </a:lnTo>
                <a:close/>
              </a:path>
              <a:path w="1343659" h="296545">
                <a:moveTo>
                  <a:pt x="1291784" y="270868"/>
                </a:moveTo>
                <a:lnTo>
                  <a:pt x="1225311" y="270868"/>
                </a:lnTo>
                <a:lnTo>
                  <a:pt x="1233173" y="269930"/>
                </a:lnTo>
                <a:lnTo>
                  <a:pt x="1247128" y="266181"/>
                </a:lnTo>
                <a:lnTo>
                  <a:pt x="1273111" y="243062"/>
                </a:lnTo>
                <a:lnTo>
                  <a:pt x="1273111" y="226816"/>
                </a:lnTo>
                <a:lnTo>
                  <a:pt x="1233173" y="199948"/>
                </a:lnTo>
                <a:lnTo>
                  <a:pt x="1225311" y="199011"/>
                </a:lnTo>
                <a:lnTo>
                  <a:pt x="1291784" y="199011"/>
                </a:lnTo>
                <a:lnTo>
                  <a:pt x="1293522" y="200781"/>
                </a:lnTo>
                <a:lnTo>
                  <a:pt x="1301437" y="214111"/>
                </a:lnTo>
                <a:lnTo>
                  <a:pt x="1303416" y="221193"/>
                </a:lnTo>
                <a:lnTo>
                  <a:pt x="1303416" y="248686"/>
                </a:lnTo>
                <a:lnTo>
                  <a:pt x="1301437" y="255767"/>
                </a:lnTo>
                <a:lnTo>
                  <a:pt x="1293522" y="269097"/>
                </a:lnTo>
                <a:lnTo>
                  <a:pt x="1291784" y="270868"/>
                </a:lnTo>
                <a:close/>
              </a:path>
              <a:path w="1343659" h="296545">
                <a:moveTo>
                  <a:pt x="1218750" y="146837"/>
                </a:moveTo>
                <a:lnTo>
                  <a:pt x="1087221" y="146837"/>
                </a:lnTo>
                <a:lnTo>
                  <a:pt x="1087221" y="16870"/>
                </a:lnTo>
                <a:lnTo>
                  <a:pt x="1218750" y="16870"/>
                </a:lnTo>
                <a:lnTo>
                  <a:pt x="1218750" y="43113"/>
                </a:lnTo>
                <a:lnTo>
                  <a:pt x="1117526" y="43113"/>
                </a:lnTo>
                <a:lnTo>
                  <a:pt x="1117526" y="120594"/>
                </a:lnTo>
                <a:lnTo>
                  <a:pt x="1218750" y="120594"/>
                </a:lnTo>
                <a:lnTo>
                  <a:pt x="1218750" y="146837"/>
                </a:lnTo>
                <a:close/>
              </a:path>
              <a:path w="1343659" h="296545">
                <a:moveTo>
                  <a:pt x="1218750" y="120594"/>
                </a:moveTo>
                <a:lnTo>
                  <a:pt x="1188445" y="120594"/>
                </a:lnTo>
                <a:lnTo>
                  <a:pt x="1188445" y="43113"/>
                </a:lnTo>
                <a:lnTo>
                  <a:pt x="1218750" y="43113"/>
                </a:lnTo>
                <a:lnTo>
                  <a:pt x="1218750" y="120594"/>
                </a:lnTo>
                <a:close/>
              </a:path>
              <a:path w="1343659" h="296545">
                <a:moveTo>
                  <a:pt x="1302166" y="169956"/>
                </a:moveTo>
                <a:lnTo>
                  <a:pt x="1271549" y="169956"/>
                </a:lnTo>
                <a:lnTo>
                  <a:pt x="1271549" y="0"/>
                </a:lnTo>
                <a:lnTo>
                  <a:pt x="1302166" y="0"/>
                </a:lnTo>
                <a:lnTo>
                  <a:pt x="1302166" y="66233"/>
                </a:lnTo>
                <a:lnTo>
                  <a:pt x="1343093" y="66233"/>
                </a:lnTo>
                <a:lnTo>
                  <a:pt x="1343093" y="93101"/>
                </a:lnTo>
                <a:lnTo>
                  <a:pt x="1302166" y="93101"/>
                </a:lnTo>
                <a:lnTo>
                  <a:pt x="1302166" y="16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5390" y="4364194"/>
            <a:ext cx="5505725" cy="3230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205" y="859040"/>
            <a:ext cx="2094928" cy="2472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953" y="1323401"/>
            <a:ext cx="4600346" cy="5140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2834" y="2596410"/>
            <a:ext cx="24066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15" dirty="0">
                <a:latin typeface="Wingdings"/>
                <a:cs typeface="Wingdings"/>
              </a:rPr>
              <a:t></a:t>
            </a:r>
            <a:endParaRPr sz="17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2850" y="2579027"/>
            <a:ext cx="3450054" cy="3002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432" y="3023913"/>
            <a:ext cx="2428128" cy="2999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08788" y="3110453"/>
            <a:ext cx="219006" cy="1080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6210" y="3023913"/>
            <a:ext cx="3629383" cy="29992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72824" y="3474110"/>
            <a:ext cx="776605" cy="296545"/>
          </a:xfrm>
          <a:custGeom>
            <a:avLst/>
            <a:gdLst/>
            <a:ahLst/>
            <a:cxnLst/>
            <a:rect l="l" t="t" r="r" b="b"/>
            <a:pathLst>
              <a:path w="776605" h="296545">
                <a:moveTo>
                  <a:pt x="229941" y="33116"/>
                </a:moveTo>
                <a:lnTo>
                  <a:pt x="34366" y="33116"/>
                </a:lnTo>
                <a:lnTo>
                  <a:pt x="34366" y="7498"/>
                </a:lnTo>
                <a:lnTo>
                  <a:pt x="229941" y="7498"/>
                </a:lnTo>
                <a:lnTo>
                  <a:pt x="229941" y="33116"/>
                </a:lnTo>
                <a:close/>
              </a:path>
              <a:path w="776605" h="296545">
                <a:moveTo>
                  <a:pt x="32804" y="109347"/>
                </a:moveTo>
                <a:lnTo>
                  <a:pt x="22181" y="84040"/>
                </a:lnTo>
                <a:lnTo>
                  <a:pt x="39794" y="78886"/>
                </a:lnTo>
                <a:lnTo>
                  <a:pt x="47751" y="76425"/>
                </a:lnTo>
                <a:lnTo>
                  <a:pt x="89010" y="61273"/>
                </a:lnTo>
                <a:lnTo>
                  <a:pt x="116532" y="33116"/>
                </a:lnTo>
                <a:lnTo>
                  <a:pt x="147462" y="33116"/>
                </a:lnTo>
                <a:lnTo>
                  <a:pt x="174603" y="60716"/>
                </a:lnTo>
                <a:lnTo>
                  <a:pt x="187355" y="66233"/>
                </a:lnTo>
                <a:lnTo>
                  <a:pt x="131841" y="66233"/>
                </a:lnTo>
                <a:lnTo>
                  <a:pt x="97683" y="87165"/>
                </a:lnTo>
                <a:lnTo>
                  <a:pt x="63577" y="99505"/>
                </a:lnTo>
                <a:lnTo>
                  <a:pt x="32804" y="109347"/>
                </a:lnTo>
                <a:close/>
              </a:path>
              <a:path w="776605" h="296545">
                <a:moveTo>
                  <a:pt x="231503" y="109347"/>
                </a:moveTo>
                <a:lnTo>
                  <a:pt x="192899" y="96703"/>
                </a:lnTo>
                <a:lnTo>
                  <a:pt x="170581" y="88414"/>
                </a:lnTo>
                <a:lnTo>
                  <a:pt x="167248" y="87165"/>
                </a:lnTo>
                <a:lnTo>
                  <a:pt x="132986" y="67899"/>
                </a:lnTo>
                <a:lnTo>
                  <a:pt x="132153" y="66233"/>
                </a:lnTo>
                <a:lnTo>
                  <a:pt x="187355" y="66233"/>
                </a:lnTo>
                <a:lnTo>
                  <a:pt x="188379" y="66662"/>
                </a:lnTo>
                <a:lnTo>
                  <a:pt x="194911" y="69201"/>
                </a:lnTo>
                <a:lnTo>
                  <a:pt x="201793" y="71680"/>
                </a:lnTo>
                <a:lnTo>
                  <a:pt x="208852" y="74043"/>
                </a:lnTo>
                <a:lnTo>
                  <a:pt x="224356" y="78886"/>
                </a:lnTo>
                <a:lnTo>
                  <a:pt x="241813" y="84040"/>
                </a:lnTo>
                <a:lnTo>
                  <a:pt x="231503" y="109347"/>
                </a:lnTo>
                <a:close/>
              </a:path>
              <a:path w="776605" h="296545">
                <a:moveTo>
                  <a:pt x="147774" y="123718"/>
                </a:moveTo>
                <a:lnTo>
                  <a:pt x="116532" y="123718"/>
                </a:lnTo>
                <a:lnTo>
                  <a:pt x="116532" y="96225"/>
                </a:lnTo>
                <a:lnTo>
                  <a:pt x="147774" y="96225"/>
                </a:lnTo>
                <a:lnTo>
                  <a:pt x="147774" y="123718"/>
                </a:lnTo>
                <a:close/>
              </a:path>
              <a:path w="776605" h="296545">
                <a:moveTo>
                  <a:pt x="264307" y="149336"/>
                </a:moveTo>
                <a:lnTo>
                  <a:pt x="0" y="149336"/>
                </a:lnTo>
                <a:lnTo>
                  <a:pt x="0" y="123718"/>
                </a:lnTo>
                <a:lnTo>
                  <a:pt x="264307" y="123718"/>
                </a:lnTo>
                <a:lnTo>
                  <a:pt x="264307" y="149336"/>
                </a:lnTo>
                <a:close/>
              </a:path>
              <a:path w="776605" h="296545">
                <a:moveTo>
                  <a:pt x="132153" y="296174"/>
                </a:moveTo>
                <a:lnTo>
                  <a:pt x="93657" y="292991"/>
                </a:lnTo>
                <a:lnTo>
                  <a:pt x="55709" y="273055"/>
                </a:lnTo>
                <a:lnTo>
                  <a:pt x="53815" y="268160"/>
                </a:lnTo>
                <a:lnTo>
                  <a:pt x="53815" y="249831"/>
                </a:lnTo>
                <a:lnTo>
                  <a:pt x="87204" y="226426"/>
                </a:lnTo>
                <a:lnTo>
                  <a:pt x="132153" y="221818"/>
                </a:lnTo>
                <a:lnTo>
                  <a:pt x="140569" y="221945"/>
                </a:lnTo>
                <a:lnTo>
                  <a:pt x="183068" y="228125"/>
                </a:lnTo>
                <a:lnTo>
                  <a:pt x="208597" y="244937"/>
                </a:lnTo>
                <a:lnTo>
                  <a:pt x="125072" y="244937"/>
                </a:lnTo>
                <a:lnTo>
                  <a:pt x="118563" y="245145"/>
                </a:lnTo>
                <a:lnTo>
                  <a:pt x="83728" y="255247"/>
                </a:lnTo>
                <a:lnTo>
                  <a:pt x="83728" y="262745"/>
                </a:lnTo>
                <a:lnTo>
                  <a:pt x="125072" y="273055"/>
                </a:lnTo>
                <a:lnTo>
                  <a:pt x="208597" y="273055"/>
                </a:lnTo>
                <a:lnTo>
                  <a:pt x="200938" y="281542"/>
                </a:lnTo>
                <a:lnTo>
                  <a:pt x="163708" y="294143"/>
                </a:lnTo>
                <a:lnTo>
                  <a:pt x="140569" y="296047"/>
                </a:lnTo>
                <a:lnTo>
                  <a:pt x="132153" y="296174"/>
                </a:lnTo>
                <a:close/>
              </a:path>
              <a:path w="776605" h="296545">
                <a:moveTo>
                  <a:pt x="208597" y="273055"/>
                </a:moveTo>
                <a:lnTo>
                  <a:pt x="139235" y="273055"/>
                </a:lnTo>
                <a:lnTo>
                  <a:pt x="145743" y="272846"/>
                </a:lnTo>
                <a:lnTo>
                  <a:pt x="157615" y="272013"/>
                </a:lnTo>
                <a:lnTo>
                  <a:pt x="180578" y="262745"/>
                </a:lnTo>
                <a:lnTo>
                  <a:pt x="180578" y="255247"/>
                </a:lnTo>
                <a:lnTo>
                  <a:pt x="139235" y="244937"/>
                </a:lnTo>
                <a:lnTo>
                  <a:pt x="208597" y="244937"/>
                </a:lnTo>
                <a:lnTo>
                  <a:pt x="208704" y="245145"/>
                </a:lnTo>
                <a:lnTo>
                  <a:pt x="210491" y="249831"/>
                </a:lnTo>
                <a:lnTo>
                  <a:pt x="210491" y="268160"/>
                </a:lnTo>
                <a:lnTo>
                  <a:pt x="208704" y="272846"/>
                </a:lnTo>
                <a:lnTo>
                  <a:pt x="208597" y="273055"/>
                </a:lnTo>
                <a:close/>
              </a:path>
              <a:path w="776605" h="296545">
                <a:moveTo>
                  <a:pt x="147774" y="184327"/>
                </a:moveTo>
                <a:lnTo>
                  <a:pt x="116532" y="184327"/>
                </a:lnTo>
                <a:lnTo>
                  <a:pt x="116532" y="159959"/>
                </a:lnTo>
                <a:lnTo>
                  <a:pt x="147774" y="159959"/>
                </a:lnTo>
                <a:lnTo>
                  <a:pt x="147774" y="184327"/>
                </a:lnTo>
                <a:close/>
              </a:path>
              <a:path w="776605" h="296545">
                <a:moveTo>
                  <a:pt x="235564" y="209633"/>
                </a:moveTo>
                <a:lnTo>
                  <a:pt x="28742" y="209633"/>
                </a:lnTo>
                <a:lnTo>
                  <a:pt x="28742" y="184327"/>
                </a:lnTo>
                <a:lnTo>
                  <a:pt x="235564" y="184327"/>
                </a:lnTo>
                <a:lnTo>
                  <a:pt x="235564" y="209633"/>
                </a:lnTo>
                <a:close/>
              </a:path>
              <a:path w="776605" h="296545">
                <a:moveTo>
                  <a:pt x="349910" y="218693"/>
                </a:moveTo>
                <a:lnTo>
                  <a:pt x="308358" y="206822"/>
                </a:lnTo>
                <a:lnTo>
                  <a:pt x="282896" y="171830"/>
                </a:lnTo>
                <a:lnTo>
                  <a:pt x="277551" y="99515"/>
                </a:lnTo>
                <a:lnTo>
                  <a:pt x="277770" y="93101"/>
                </a:lnTo>
                <a:lnTo>
                  <a:pt x="289379" y="52525"/>
                </a:lnTo>
                <a:lnTo>
                  <a:pt x="320699" y="24993"/>
                </a:lnTo>
                <a:lnTo>
                  <a:pt x="349910" y="19682"/>
                </a:lnTo>
                <a:lnTo>
                  <a:pt x="357711" y="20014"/>
                </a:lnTo>
                <a:lnTo>
                  <a:pt x="396929" y="35859"/>
                </a:lnTo>
                <a:lnTo>
                  <a:pt x="407390" y="47800"/>
                </a:lnTo>
                <a:lnTo>
                  <a:pt x="344286" y="47800"/>
                </a:lnTo>
                <a:lnTo>
                  <a:pt x="338871" y="48841"/>
                </a:lnTo>
                <a:lnTo>
                  <a:pt x="310701" y="79510"/>
                </a:lnTo>
                <a:lnTo>
                  <a:pt x="307232" y="103098"/>
                </a:lnTo>
                <a:lnTo>
                  <a:pt x="307333" y="139173"/>
                </a:lnTo>
                <a:lnTo>
                  <a:pt x="323927" y="182297"/>
                </a:lnTo>
                <a:lnTo>
                  <a:pt x="344286" y="190888"/>
                </a:lnTo>
                <a:lnTo>
                  <a:pt x="407341" y="190888"/>
                </a:lnTo>
                <a:lnTo>
                  <a:pt x="406438" y="192274"/>
                </a:lnTo>
                <a:lnTo>
                  <a:pt x="372316" y="215706"/>
                </a:lnTo>
                <a:lnTo>
                  <a:pt x="357711" y="218362"/>
                </a:lnTo>
                <a:lnTo>
                  <a:pt x="349910" y="218693"/>
                </a:lnTo>
                <a:close/>
              </a:path>
              <a:path w="776605" h="296545">
                <a:moveTo>
                  <a:pt x="407341" y="190888"/>
                </a:moveTo>
                <a:lnTo>
                  <a:pt x="355533" y="190888"/>
                </a:lnTo>
                <a:lnTo>
                  <a:pt x="360949" y="189847"/>
                </a:lnTo>
                <a:lnTo>
                  <a:pt x="371363" y="185681"/>
                </a:lnTo>
                <a:lnTo>
                  <a:pt x="391813" y="146485"/>
                </a:lnTo>
                <a:lnTo>
                  <a:pt x="392588" y="103098"/>
                </a:lnTo>
                <a:lnTo>
                  <a:pt x="392487" y="99515"/>
                </a:lnTo>
                <a:lnTo>
                  <a:pt x="375893" y="56391"/>
                </a:lnTo>
                <a:lnTo>
                  <a:pt x="355533" y="47800"/>
                </a:lnTo>
                <a:lnTo>
                  <a:pt x="407390" y="47800"/>
                </a:lnTo>
                <a:lnTo>
                  <a:pt x="421025" y="83728"/>
                </a:lnTo>
                <a:lnTo>
                  <a:pt x="422269" y="99515"/>
                </a:lnTo>
                <a:lnTo>
                  <a:pt x="422269" y="139173"/>
                </a:lnTo>
                <a:lnTo>
                  <a:pt x="413936" y="179309"/>
                </a:lnTo>
                <a:lnTo>
                  <a:pt x="410441" y="186124"/>
                </a:lnTo>
                <a:lnTo>
                  <a:pt x="407341" y="190888"/>
                </a:lnTo>
                <a:close/>
              </a:path>
              <a:path w="776605" h="296545">
                <a:moveTo>
                  <a:pt x="494248" y="288051"/>
                </a:moveTo>
                <a:lnTo>
                  <a:pt x="463318" y="288051"/>
                </a:lnTo>
                <a:lnTo>
                  <a:pt x="463318" y="0"/>
                </a:lnTo>
                <a:lnTo>
                  <a:pt x="494248" y="0"/>
                </a:lnTo>
                <a:lnTo>
                  <a:pt x="494248" y="104035"/>
                </a:lnTo>
                <a:lnTo>
                  <a:pt x="538612" y="104035"/>
                </a:lnTo>
                <a:lnTo>
                  <a:pt x="538612" y="130903"/>
                </a:lnTo>
                <a:lnTo>
                  <a:pt x="494248" y="130903"/>
                </a:lnTo>
                <a:lnTo>
                  <a:pt x="494248" y="288051"/>
                </a:lnTo>
                <a:close/>
              </a:path>
              <a:path w="776605" h="296545">
                <a:moveTo>
                  <a:pt x="776051" y="287738"/>
                </a:moveTo>
                <a:lnTo>
                  <a:pt x="596409" y="287738"/>
                </a:lnTo>
                <a:lnTo>
                  <a:pt x="596409" y="176204"/>
                </a:lnTo>
                <a:lnTo>
                  <a:pt x="776051" y="176204"/>
                </a:lnTo>
                <a:lnTo>
                  <a:pt x="776051" y="202448"/>
                </a:lnTo>
                <a:lnTo>
                  <a:pt x="627027" y="202448"/>
                </a:lnTo>
                <a:lnTo>
                  <a:pt x="627027" y="261495"/>
                </a:lnTo>
                <a:lnTo>
                  <a:pt x="776051" y="261495"/>
                </a:lnTo>
                <a:lnTo>
                  <a:pt x="776051" y="287738"/>
                </a:lnTo>
                <a:close/>
              </a:path>
              <a:path w="776605" h="296545">
                <a:moveTo>
                  <a:pt x="776051" y="261495"/>
                </a:moveTo>
                <a:lnTo>
                  <a:pt x="745434" y="261495"/>
                </a:lnTo>
                <a:lnTo>
                  <a:pt x="745434" y="202448"/>
                </a:lnTo>
                <a:lnTo>
                  <a:pt x="776051" y="202448"/>
                </a:lnTo>
                <a:lnTo>
                  <a:pt x="776051" y="261495"/>
                </a:lnTo>
                <a:close/>
              </a:path>
              <a:path w="776605" h="296545">
                <a:moveTo>
                  <a:pt x="704507" y="43426"/>
                </a:moveTo>
                <a:lnTo>
                  <a:pt x="554233" y="43426"/>
                </a:lnTo>
                <a:lnTo>
                  <a:pt x="554233" y="16870"/>
                </a:lnTo>
                <a:lnTo>
                  <a:pt x="704507" y="16870"/>
                </a:lnTo>
                <a:lnTo>
                  <a:pt x="704507" y="43426"/>
                </a:lnTo>
                <a:close/>
              </a:path>
              <a:path w="776605" h="296545">
                <a:moveTo>
                  <a:pt x="562668" y="162145"/>
                </a:moveTo>
                <a:lnTo>
                  <a:pt x="544548" y="139964"/>
                </a:lnTo>
                <a:lnTo>
                  <a:pt x="551948" y="134672"/>
                </a:lnTo>
                <a:lnTo>
                  <a:pt x="559153" y="129419"/>
                </a:lnTo>
                <a:lnTo>
                  <a:pt x="590317" y="104797"/>
                </a:lnTo>
                <a:lnTo>
                  <a:pt x="613644" y="70554"/>
                </a:lnTo>
                <a:lnTo>
                  <a:pt x="615467" y="56548"/>
                </a:lnTo>
                <a:lnTo>
                  <a:pt x="615467" y="43426"/>
                </a:lnTo>
                <a:lnTo>
                  <a:pt x="646709" y="43426"/>
                </a:lnTo>
                <a:lnTo>
                  <a:pt x="656602" y="86592"/>
                </a:lnTo>
                <a:lnTo>
                  <a:pt x="671515" y="100286"/>
                </a:lnTo>
                <a:lnTo>
                  <a:pt x="632025" y="100286"/>
                </a:lnTo>
                <a:lnTo>
                  <a:pt x="611093" y="124655"/>
                </a:lnTo>
                <a:lnTo>
                  <a:pt x="605928" y="129097"/>
                </a:lnTo>
                <a:lnTo>
                  <a:pt x="575672" y="152890"/>
                </a:lnTo>
                <a:lnTo>
                  <a:pt x="569199" y="157567"/>
                </a:lnTo>
                <a:lnTo>
                  <a:pt x="562668" y="162145"/>
                </a:lnTo>
                <a:close/>
              </a:path>
              <a:path w="776605" h="296545">
                <a:moveTo>
                  <a:pt x="695446" y="153085"/>
                </a:moveTo>
                <a:lnTo>
                  <a:pt x="661315" y="127818"/>
                </a:lnTo>
                <a:lnTo>
                  <a:pt x="632338" y="100286"/>
                </a:lnTo>
                <a:lnTo>
                  <a:pt x="671515" y="100286"/>
                </a:lnTo>
                <a:lnTo>
                  <a:pt x="674280" y="102629"/>
                </a:lnTo>
                <a:lnTo>
                  <a:pt x="680236" y="107433"/>
                </a:lnTo>
                <a:lnTo>
                  <a:pt x="712942" y="130591"/>
                </a:lnTo>
                <a:lnTo>
                  <a:pt x="695446" y="153085"/>
                </a:lnTo>
                <a:close/>
              </a:path>
              <a:path w="776605" h="296545">
                <a:moveTo>
                  <a:pt x="776051" y="162145"/>
                </a:moveTo>
                <a:lnTo>
                  <a:pt x="745434" y="162145"/>
                </a:lnTo>
                <a:lnTo>
                  <a:pt x="745434" y="0"/>
                </a:lnTo>
                <a:lnTo>
                  <a:pt x="776051" y="0"/>
                </a:lnTo>
                <a:lnTo>
                  <a:pt x="776051" y="162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08947" y="4160731"/>
            <a:ext cx="3324973" cy="552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1495" y="2742829"/>
            <a:ext cx="5369047" cy="9093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09838" y="1283627"/>
            <a:ext cx="851535" cy="241935"/>
            <a:chOff x="8309838" y="1283627"/>
            <a:chExt cx="851535" cy="241935"/>
          </a:xfrm>
        </p:grpSpPr>
        <p:sp>
          <p:nvSpPr>
            <p:cNvPr id="4" name="object 4"/>
            <p:cNvSpPr/>
            <p:nvPr/>
          </p:nvSpPr>
          <p:spPr>
            <a:xfrm>
              <a:off x="8309838" y="1283627"/>
              <a:ext cx="654050" cy="241935"/>
            </a:xfrm>
            <a:custGeom>
              <a:avLst/>
              <a:gdLst/>
              <a:ahLst/>
              <a:cxnLst/>
              <a:rect l="l" t="t" r="r" b="b"/>
              <a:pathLst>
                <a:path w="654050" h="241934">
                  <a:moveTo>
                    <a:pt x="23025" y="112814"/>
                  </a:moveTo>
                  <a:lnTo>
                    <a:pt x="19735" y="111480"/>
                  </a:lnTo>
                  <a:lnTo>
                    <a:pt x="15468" y="106146"/>
                  </a:lnTo>
                  <a:lnTo>
                    <a:pt x="14401" y="103035"/>
                  </a:lnTo>
                  <a:lnTo>
                    <a:pt x="14401" y="21247"/>
                  </a:lnTo>
                  <a:lnTo>
                    <a:pt x="13557" y="18891"/>
                  </a:lnTo>
                  <a:lnTo>
                    <a:pt x="10179" y="16579"/>
                  </a:lnTo>
                  <a:lnTo>
                    <a:pt x="8000" y="16002"/>
                  </a:lnTo>
                  <a:lnTo>
                    <a:pt x="5333" y="16001"/>
                  </a:lnTo>
                  <a:lnTo>
                    <a:pt x="0" y="16001"/>
                  </a:lnTo>
                  <a:lnTo>
                    <a:pt x="0" y="6400"/>
                  </a:lnTo>
                  <a:lnTo>
                    <a:pt x="124282" y="6400"/>
                  </a:lnTo>
                  <a:lnTo>
                    <a:pt x="124282" y="22136"/>
                  </a:lnTo>
                  <a:lnTo>
                    <a:pt x="57073" y="22136"/>
                  </a:lnTo>
                  <a:lnTo>
                    <a:pt x="57073" y="96545"/>
                  </a:lnTo>
                  <a:lnTo>
                    <a:pt x="132816" y="96545"/>
                  </a:lnTo>
                  <a:lnTo>
                    <a:pt x="132816" y="112814"/>
                  </a:lnTo>
                  <a:lnTo>
                    <a:pt x="23025" y="112814"/>
                  </a:lnTo>
                  <a:close/>
                </a:path>
                <a:path w="654050" h="241934">
                  <a:moveTo>
                    <a:pt x="199224" y="122148"/>
                  </a:moveTo>
                  <a:lnTo>
                    <a:pt x="163398" y="122148"/>
                  </a:lnTo>
                  <a:lnTo>
                    <a:pt x="160686" y="121348"/>
                  </a:lnTo>
                  <a:lnTo>
                    <a:pt x="158019" y="118148"/>
                  </a:lnTo>
                  <a:lnTo>
                    <a:pt x="157352" y="115747"/>
                  </a:lnTo>
                  <a:lnTo>
                    <a:pt x="157352" y="16357"/>
                  </a:lnTo>
                  <a:lnTo>
                    <a:pt x="156463" y="13423"/>
                  </a:lnTo>
                  <a:lnTo>
                    <a:pt x="152907" y="10579"/>
                  </a:lnTo>
                  <a:lnTo>
                    <a:pt x="150418" y="9867"/>
                  </a:lnTo>
                  <a:lnTo>
                    <a:pt x="141884" y="9867"/>
                  </a:lnTo>
                  <a:lnTo>
                    <a:pt x="141884" y="0"/>
                  </a:lnTo>
                  <a:lnTo>
                    <a:pt x="199224" y="0"/>
                  </a:lnTo>
                  <a:lnTo>
                    <a:pt x="199224" y="122148"/>
                  </a:lnTo>
                  <a:close/>
                </a:path>
                <a:path w="654050" h="241934">
                  <a:moveTo>
                    <a:pt x="199224" y="171488"/>
                  </a:moveTo>
                  <a:lnTo>
                    <a:pt x="157352" y="171488"/>
                  </a:lnTo>
                  <a:lnTo>
                    <a:pt x="157352" y="147840"/>
                  </a:lnTo>
                  <a:lnTo>
                    <a:pt x="154063" y="144818"/>
                  </a:lnTo>
                  <a:lnTo>
                    <a:pt x="141884" y="144818"/>
                  </a:lnTo>
                  <a:lnTo>
                    <a:pt x="141884" y="135216"/>
                  </a:lnTo>
                  <a:lnTo>
                    <a:pt x="199224" y="135216"/>
                  </a:lnTo>
                  <a:lnTo>
                    <a:pt x="199224" y="171488"/>
                  </a:lnTo>
                  <a:close/>
                </a:path>
                <a:path w="654050" h="241934">
                  <a:moveTo>
                    <a:pt x="199224" y="234162"/>
                  </a:moveTo>
                  <a:lnTo>
                    <a:pt x="44716" y="234162"/>
                  </a:lnTo>
                  <a:lnTo>
                    <a:pt x="41471" y="232829"/>
                  </a:lnTo>
                  <a:lnTo>
                    <a:pt x="37738" y="227495"/>
                  </a:lnTo>
                  <a:lnTo>
                    <a:pt x="36804" y="224294"/>
                  </a:lnTo>
                  <a:lnTo>
                    <a:pt x="36804" y="151574"/>
                  </a:lnTo>
                  <a:lnTo>
                    <a:pt x="36004" y="149218"/>
                  </a:lnTo>
                  <a:lnTo>
                    <a:pt x="32804" y="146551"/>
                  </a:lnTo>
                  <a:lnTo>
                    <a:pt x="30492" y="145884"/>
                  </a:lnTo>
                  <a:lnTo>
                    <a:pt x="22136" y="145884"/>
                  </a:lnTo>
                  <a:lnTo>
                    <a:pt x="22136" y="136283"/>
                  </a:lnTo>
                  <a:lnTo>
                    <a:pt x="79209" y="136283"/>
                  </a:lnTo>
                  <a:lnTo>
                    <a:pt x="79209" y="171488"/>
                  </a:lnTo>
                  <a:lnTo>
                    <a:pt x="199224" y="171488"/>
                  </a:lnTo>
                  <a:lnTo>
                    <a:pt x="199224" y="187223"/>
                  </a:lnTo>
                  <a:lnTo>
                    <a:pt x="79209" y="187223"/>
                  </a:lnTo>
                  <a:lnTo>
                    <a:pt x="79209" y="217893"/>
                  </a:lnTo>
                  <a:lnTo>
                    <a:pt x="199224" y="217893"/>
                  </a:lnTo>
                  <a:lnTo>
                    <a:pt x="199224" y="234162"/>
                  </a:lnTo>
                  <a:close/>
                </a:path>
                <a:path w="654050" h="241934">
                  <a:moveTo>
                    <a:pt x="199224" y="217893"/>
                  </a:moveTo>
                  <a:lnTo>
                    <a:pt x="157352" y="217893"/>
                  </a:lnTo>
                  <a:lnTo>
                    <a:pt x="157352" y="187223"/>
                  </a:lnTo>
                  <a:lnTo>
                    <a:pt x="199224" y="187223"/>
                  </a:lnTo>
                  <a:lnTo>
                    <a:pt x="199224" y="217893"/>
                  </a:lnTo>
                  <a:close/>
                </a:path>
                <a:path w="654050" h="241934">
                  <a:moveTo>
                    <a:pt x="425653" y="235229"/>
                  </a:moveTo>
                  <a:lnTo>
                    <a:pt x="388029" y="235229"/>
                  </a:lnTo>
                  <a:lnTo>
                    <a:pt x="385114" y="232206"/>
                  </a:lnTo>
                  <a:lnTo>
                    <a:pt x="385114" y="114414"/>
                  </a:lnTo>
                  <a:lnTo>
                    <a:pt x="354444" y="114414"/>
                  </a:lnTo>
                  <a:lnTo>
                    <a:pt x="354444" y="98678"/>
                  </a:lnTo>
                  <a:lnTo>
                    <a:pt x="385114" y="98678"/>
                  </a:lnTo>
                  <a:lnTo>
                    <a:pt x="385114" y="19913"/>
                  </a:lnTo>
                  <a:lnTo>
                    <a:pt x="384403" y="16179"/>
                  </a:lnTo>
                  <a:lnTo>
                    <a:pt x="381558" y="11557"/>
                  </a:lnTo>
                  <a:lnTo>
                    <a:pt x="378447" y="10401"/>
                  </a:lnTo>
                  <a:lnTo>
                    <a:pt x="369379" y="10401"/>
                  </a:lnTo>
                  <a:lnTo>
                    <a:pt x="369379" y="0"/>
                  </a:lnTo>
                  <a:lnTo>
                    <a:pt x="425653" y="0"/>
                  </a:lnTo>
                  <a:lnTo>
                    <a:pt x="425653" y="235229"/>
                  </a:lnTo>
                  <a:close/>
                </a:path>
                <a:path w="654050" h="241934">
                  <a:moveTo>
                    <a:pt x="360578" y="211759"/>
                  </a:moveTo>
                  <a:lnTo>
                    <a:pt x="252831" y="211759"/>
                  </a:lnTo>
                  <a:lnTo>
                    <a:pt x="249631" y="210517"/>
                  </a:lnTo>
                  <a:lnTo>
                    <a:pt x="245363" y="205550"/>
                  </a:lnTo>
                  <a:lnTo>
                    <a:pt x="244297" y="202358"/>
                  </a:lnTo>
                  <a:lnTo>
                    <a:pt x="244297" y="117221"/>
                  </a:lnTo>
                  <a:lnTo>
                    <a:pt x="243497" y="115004"/>
                  </a:lnTo>
                  <a:lnTo>
                    <a:pt x="240296" y="112165"/>
                  </a:lnTo>
                  <a:lnTo>
                    <a:pt x="238163" y="111455"/>
                  </a:lnTo>
                  <a:lnTo>
                    <a:pt x="235496" y="111455"/>
                  </a:lnTo>
                  <a:lnTo>
                    <a:pt x="229628" y="111455"/>
                  </a:lnTo>
                  <a:lnTo>
                    <a:pt x="229628" y="101345"/>
                  </a:lnTo>
                  <a:lnTo>
                    <a:pt x="306438" y="101345"/>
                  </a:lnTo>
                  <a:lnTo>
                    <a:pt x="306438" y="21335"/>
                  </a:lnTo>
                  <a:lnTo>
                    <a:pt x="238429" y="21335"/>
                  </a:lnTo>
                  <a:lnTo>
                    <a:pt x="238429" y="5867"/>
                  </a:lnTo>
                  <a:lnTo>
                    <a:pt x="343420" y="5867"/>
                  </a:lnTo>
                  <a:lnTo>
                    <a:pt x="345420" y="6578"/>
                  </a:lnTo>
                  <a:lnTo>
                    <a:pt x="347732" y="9423"/>
                  </a:lnTo>
                  <a:lnTo>
                    <a:pt x="348227" y="11557"/>
                  </a:lnTo>
                  <a:lnTo>
                    <a:pt x="348310" y="116281"/>
                  </a:lnTo>
                  <a:lnTo>
                    <a:pt x="286702" y="116281"/>
                  </a:lnTo>
                  <a:lnTo>
                    <a:pt x="286702" y="196024"/>
                  </a:lnTo>
                  <a:lnTo>
                    <a:pt x="360578" y="196024"/>
                  </a:lnTo>
                  <a:lnTo>
                    <a:pt x="360578" y="211759"/>
                  </a:lnTo>
                  <a:close/>
                </a:path>
                <a:path w="654050" h="241934">
                  <a:moveTo>
                    <a:pt x="571804" y="241630"/>
                  </a:moveTo>
                  <a:lnTo>
                    <a:pt x="531074" y="236621"/>
                  </a:lnTo>
                  <a:lnTo>
                    <a:pt x="492150" y="205936"/>
                  </a:lnTo>
                  <a:lnTo>
                    <a:pt x="490194" y="198246"/>
                  </a:lnTo>
                  <a:lnTo>
                    <a:pt x="490194" y="180644"/>
                  </a:lnTo>
                  <a:lnTo>
                    <a:pt x="518206" y="147026"/>
                  </a:lnTo>
                  <a:lnTo>
                    <a:pt x="562811" y="137025"/>
                  </a:lnTo>
                  <a:lnTo>
                    <a:pt x="571804" y="136817"/>
                  </a:lnTo>
                  <a:lnTo>
                    <a:pt x="580922" y="137025"/>
                  </a:lnTo>
                  <a:lnTo>
                    <a:pt x="619744" y="144318"/>
                  </a:lnTo>
                  <a:lnTo>
                    <a:pt x="630586" y="149618"/>
                  </a:lnTo>
                  <a:lnTo>
                    <a:pt x="565937" y="149618"/>
                  </a:lnTo>
                  <a:lnTo>
                    <a:pt x="560603" y="150287"/>
                  </a:lnTo>
                  <a:lnTo>
                    <a:pt x="532599" y="181997"/>
                  </a:lnTo>
                  <a:lnTo>
                    <a:pt x="532599" y="196805"/>
                  </a:lnTo>
                  <a:lnTo>
                    <a:pt x="560603" y="228115"/>
                  </a:lnTo>
                  <a:lnTo>
                    <a:pt x="565937" y="228828"/>
                  </a:lnTo>
                  <a:lnTo>
                    <a:pt x="631300" y="228828"/>
                  </a:lnTo>
                  <a:lnTo>
                    <a:pt x="625928" y="231753"/>
                  </a:lnTo>
                  <a:lnTo>
                    <a:pt x="580922" y="241430"/>
                  </a:lnTo>
                  <a:lnTo>
                    <a:pt x="571804" y="241630"/>
                  </a:lnTo>
                  <a:close/>
                </a:path>
                <a:path w="654050" h="241934">
                  <a:moveTo>
                    <a:pt x="631300" y="228828"/>
                  </a:moveTo>
                  <a:lnTo>
                    <a:pt x="577494" y="228828"/>
                  </a:lnTo>
                  <a:lnTo>
                    <a:pt x="582783" y="228115"/>
                  </a:lnTo>
                  <a:lnTo>
                    <a:pt x="592562" y="225262"/>
                  </a:lnTo>
                  <a:lnTo>
                    <a:pt x="612076" y="196805"/>
                  </a:lnTo>
                  <a:lnTo>
                    <a:pt x="612076" y="181997"/>
                  </a:lnTo>
                  <a:lnTo>
                    <a:pt x="582783" y="150287"/>
                  </a:lnTo>
                  <a:lnTo>
                    <a:pt x="577494" y="149618"/>
                  </a:lnTo>
                  <a:lnTo>
                    <a:pt x="630586" y="149618"/>
                  </a:lnTo>
                  <a:lnTo>
                    <a:pt x="653948" y="180644"/>
                  </a:lnTo>
                  <a:lnTo>
                    <a:pt x="653948" y="198246"/>
                  </a:lnTo>
                  <a:lnTo>
                    <a:pt x="651992" y="205936"/>
                  </a:lnTo>
                  <a:lnTo>
                    <a:pt x="644169" y="218916"/>
                  </a:lnTo>
                  <a:lnTo>
                    <a:pt x="638657" y="224339"/>
                  </a:lnTo>
                  <a:lnTo>
                    <a:pt x="631545" y="228695"/>
                  </a:lnTo>
                  <a:lnTo>
                    <a:pt x="631300" y="228828"/>
                  </a:lnTo>
                  <a:close/>
                </a:path>
                <a:path w="654050" h="241934">
                  <a:moveTo>
                    <a:pt x="478193" y="114681"/>
                  </a:moveTo>
                  <a:lnTo>
                    <a:pt x="474948" y="113391"/>
                  </a:lnTo>
                  <a:lnTo>
                    <a:pt x="470503" y="108235"/>
                  </a:lnTo>
                  <a:lnTo>
                    <a:pt x="469392" y="105168"/>
                  </a:lnTo>
                  <a:lnTo>
                    <a:pt x="469392" y="24003"/>
                  </a:lnTo>
                  <a:lnTo>
                    <a:pt x="469036" y="20447"/>
                  </a:lnTo>
                  <a:lnTo>
                    <a:pt x="468102" y="18046"/>
                  </a:lnTo>
                  <a:lnTo>
                    <a:pt x="465080" y="15557"/>
                  </a:lnTo>
                  <a:lnTo>
                    <a:pt x="462991" y="14935"/>
                  </a:lnTo>
                  <a:lnTo>
                    <a:pt x="460324" y="14935"/>
                  </a:lnTo>
                  <a:lnTo>
                    <a:pt x="454990" y="14935"/>
                  </a:lnTo>
                  <a:lnTo>
                    <a:pt x="454990" y="5600"/>
                  </a:lnTo>
                  <a:lnTo>
                    <a:pt x="512330" y="5600"/>
                  </a:lnTo>
                  <a:lnTo>
                    <a:pt x="512330" y="99212"/>
                  </a:lnTo>
                  <a:lnTo>
                    <a:pt x="587273" y="99212"/>
                  </a:lnTo>
                  <a:lnTo>
                    <a:pt x="587273" y="114680"/>
                  </a:lnTo>
                  <a:lnTo>
                    <a:pt x="478193" y="114681"/>
                  </a:lnTo>
                  <a:close/>
                </a:path>
                <a:path w="654050" h="241934">
                  <a:moveTo>
                    <a:pt x="616788" y="130149"/>
                  </a:moveTo>
                  <a:lnTo>
                    <a:pt x="614076" y="129349"/>
                  </a:lnTo>
                  <a:lnTo>
                    <a:pt x="611409" y="126149"/>
                  </a:lnTo>
                  <a:lnTo>
                    <a:pt x="610742" y="123570"/>
                  </a:lnTo>
                  <a:lnTo>
                    <a:pt x="610742" y="16357"/>
                  </a:lnTo>
                  <a:lnTo>
                    <a:pt x="609853" y="13423"/>
                  </a:lnTo>
                  <a:lnTo>
                    <a:pt x="606297" y="10579"/>
                  </a:lnTo>
                  <a:lnTo>
                    <a:pt x="603808" y="9867"/>
                  </a:lnTo>
                  <a:lnTo>
                    <a:pt x="595274" y="9867"/>
                  </a:lnTo>
                  <a:lnTo>
                    <a:pt x="595274" y="0"/>
                  </a:lnTo>
                  <a:lnTo>
                    <a:pt x="652614" y="0"/>
                  </a:lnTo>
                  <a:lnTo>
                    <a:pt x="652614" y="130149"/>
                  </a:lnTo>
                  <a:lnTo>
                    <a:pt x="616788" y="130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7171" y="1316778"/>
              <a:ext cx="163762" cy="19580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64891" y="1280159"/>
            <a:ext cx="1101471" cy="2450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5063" y="1618061"/>
            <a:ext cx="3734454" cy="2779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30</Words>
  <Application>Microsoft Macintosh PowerPoint</Application>
  <PresentationFormat>사용자 지정</PresentationFormat>
  <Paragraphs>36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%ìÝX µÄ tt 3   X] (0½ÆL).pptx</dc:title>
  <dc:creator>tÄl</dc:creator>
  <cp:lastModifiedBy>김 태정</cp:lastModifiedBy>
  <cp:revision>1</cp:revision>
  <dcterms:created xsi:type="dcterms:W3CDTF">2022-08-25T18:26:56Z</dcterms:created>
  <dcterms:modified xsi:type="dcterms:W3CDTF">2022-08-25T19:39:07Z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2022-04-13T00:00:00Z</vt:filetime>
  </property>
  <property fmtid="{D5CDD505-2E9C-101B-9397-08002B2CF9AE}" pid="3" name="LastSaved">
    <vt:filetime>2022-08-25T00:00:00Z</vt:filetime>
  </property>
  <property fmtid="{D5CDD505-2E9C-101B-9397-08002B2CF9AE}" pid="4" name="Producer">
    <vt:lpwstr>Microsoft: Print To PDF</vt:lpwstr>
  </property>
</Properties>
</file>